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212"/>
  </p:notesMasterIdLst>
  <p:sldIdLst>
    <p:sldId id="256" r:id="rId2"/>
    <p:sldId id="257" r:id="rId3"/>
    <p:sldId id="258" r:id="rId4"/>
    <p:sldId id="296" r:id="rId5"/>
    <p:sldId id="297" r:id="rId6"/>
    <p:sldId id="298" r:id="rId7"/>
    <p:sldId id="299" r:id="rId8"/>
    <p:sldId id="300" r:id="rId9"/>
    <p:sldId id="260" r:id="rId10"/>
    <p:sldId id="303" r:id="rId11"/>
    <p:sldId id="304" r:id="rId12"/>
    <p:sldId id="305" r:id="rId13"/>
    <p:sldId id="306" r:id="rId14"/>
    <p:sldId id="307" r:id="rId15"/>
    <p:sldId id="308" r:id="rId16"/>
    <p:sldId id="309" r:id="rId17"/>
    <p:sldId id="310" r:id="rId18"/>
    <p:sldId id="311" r:id="rId19"/>
    <p:sldId id="312" r:id="rId20"/>
    <p:sldId id="362" r:id="rId21"/>
    <p:sldId id="364" r:id="rId22"/>
    <p:sldId id="365" r:id="rId23"/>
    <p:sldId id="363" r:id="rId24"/>
    <p:sldId id="318" r:id="rId25"/>
    <p:sldId id="302" r:id="rId26"/>
    <p:sldId id="313" r:id="rId27"/>
    <p:sldId id="314" r:id="rId28"/>
    <p:sldId id="315" r:id="rId29"/>
    <p:sldId id="316" r:id="rId30"/>
    <p:sldId id="317" r:id="rId31"/>
    <p:sldId id="261" r:id="rId32"/>
    <p:sldId id="262" r:id="rId33"/>
    <p:sldId id="263" r:id="rId34"/>
    <p:sldId id="264" r:id="rId35"/>
    <p:sldId id="366" r:id="rId36"/>
    <p:sldId id="367" r:id="rId37"/>
    <p:sldId id="368" r:id="rId38"/>
    <p:sldId id="369" r:id="rId39"/>
    <p:sldId id="265" r:id="rId40"/>
    <p:sldId id="266" r:id="rId41"/>
    <p:sldId id="267" r:id="rId42"/>
    <p:sldId id="268" r:id="rId43"/>
    <p:sldId id="269" r:id="rId44"/>
    <p:sldId id="370" r:id="rId45"/>
    <p:sldId id="371" r:id="rId46"/>
    <p:sldId id="372" r:id="rId47"/>
    <p:sldId id="376" r:id="rId48"/>
    <p:sldId id="373" r:id="rId49"/>
    <p:sldId id="374" r:id="rId50"/>
    <p:sldId id="279" r:id="rId51"/>
    <p:sldId id="375" r:id="rId52"/>
    <p:sldId id="377" r:id="rId53"/>
    <p:sldId id="378" r:id="rId54"/>
    <p:sldId id="379" r:id="rId55"/>
    <p:sldId id="380" r:id="rId56"/>
    <p:sldId id="381" r:id="rId57"/>
    <p:sldId id="382" r:id="rId58"/>
    <p:sldId id="383" r:id="rId59"/>
    <p:sldId id="384" r:id="rId60"/>
    <p:sldId id="385" r:id="rId61"/>
    <p:sldId id="386" r:id="rId62"/>
    <p:sldId id="387" r:id="rId63"/>
    <p:sldId id="270" r:id="rId64"/>
    <p:sldId id="271" r:id="rId65"/>
    <p:sldId id="272" r:id="rId66"/>
    <p:sldId id="273" r:id="rId67"/>
    <p:sldId id="276" r:id="rId68"/>
    <p:sldId id="275" r:id="rId69"/>
    <p:sldId id="274" r:id="rId70"/>
    <p:sldId id="277" r:id="rId71"/>
    <p:sldId id="278" r:id="rId72"/>
    <p:sldId id="280" r:id="rId73"/>
    <p:sldId id="281" r:id="rId74"/>
    <p:sldId id="282" r:id="rId75"/>
    <p:sldId id="283" r:id="rId76"/>
    <p:sldId id="284" r:id="rId77"/>
    <p:sldId id="285" r:id="rId78"/>
    <p:sldId id="286" r:id="rId79"/>
    <p:sldId id="287" r:id="rId80"/>
    <p:sldId id="289" r:id="rId81"/>
    <p:sldId id="388" r:id="rId82"/>
    <p:sldId id="288" r:id="rId83"/>
    <p:sldId id="291" r:id="rId84"/>
    <p:sldId id="389" r:id="rId85"/>
    <p:sldId id="390" r:id="rId86"/>
    <p:sldId id="391" r:id="rId87"/>
    <p:sldId id="392" r:id="rId88"/>
    <p:sldId id="393" r:id="rId89"/>
    <p:sldId id="394" r:id="rId90"/>
    <p:sldId id="395" r:id="rId91"/>
    <p:sldId id="396" r:id="rId92"/>
    <p:sldId id="397" r:id="rId93"/>
    <p:sldId id="398" r:id="rId94"/>
    <p:sldId id="400" r:id="rId95"/>
    <p:sldId id="401" r:id="rId96"/>
    <p:sldId id="402" r:id="rId97"/>
    <p:sldId id="403" r:id="rId98"/>
    <p:sldId id="404" r:id="rId99"/>
    <p:sldId id="405" r:id="rId100"/>
    <p:sldId id="406" r:id="rId101"/>
    <p:sldId id="407" r:id="rId102"/>
    <p:sldId id="408" r:id="rId103"/>
    <p:sldId id="409" r:id="rId104"/>
    <p:sldId id="410" r:id="rId105"/>
    <p:sldId id="411" r:id="rId106"/>
    <p:sldId id="412" r:id="rId107"/>
    <p:sldId id="413" r:id="rId108"/>
    <p:sldId id="414" r:id="rId109"/>
    <p:sldId id="415" r:id="rId110"/>
    <p:sldId id="416" r:id="rId111"/>
    <p:sldId id="417" r:id="rId112"/>
    <p:sldId id="418" r:id="rId113"/>
    <p:sldId id="419" r:id="rId114"/>
    <p:sldId id="420" r:id="rId115"/>
    <p:sldId id="421" r:id="rId116"/>
    <p:sldId id="422" r:id="rId117"/>
    <p:sldId id="423" r:id="rId118"/>
    <p:sldId id="424" r:id="rId119"/>
    <p:sldId id="425" r:id="rId120"/>
    <p:sldId id="426" r:id="rId121"/>
    <p:sldId id="427" r:id="rId122"/>
    <p:sldId id="428" r:id="rId123"/>
    <p:sldId id="429" r:id="rId124"/>
    <p:sldId id="430" r:id="rId125"/>
    <p:sldId id="431" r:id="rId126"/>
    <p:sldId id="432" r:id="rId127"/>
    <p:sldId id="433" r:id="rId128"/>
    <p:sldId id="434" r:id="rId129"/>
    <p:sldId id="435" r:id="rId130"/>
    <p:sldId id="436" r:id="rId131"/>
    <p:sldId id="445" r:id="rId132"/>
    <p:sldId id="447" r:id="rId133"/>
    <p:sldId id="448" r:id="rId134"/>
    <p:sldId id="437" r:id="rId135"/>
    <p:sldId id="438" r:id="rId136"/>
    <p:sldId id="439" r:id="rId137"/>
    <p:sldId id="440" r:id="rId138"/>
    <p:sldId id="441" r:id="rId139"/>
    <p:sldId id="442" r:id="rId140"/>
    <p:sldId id="443" r:id="rId141"/>
    <p:sldId id="444" r:id="rId142"/>
    <p:sldId id="449" r:id="rId143"/>
    <p:sldId id="450" r:id="rId144"/>
    <p:sldId id="294" r:id="rId145"/>
    <p:sldId id="259" r:id="rId146"/>
    <p:sldId id="452" r:id="rId147"/>
    <p:sldId id="451" r:id="rId148"/>
    <p:sldId id="453" r:id="rId149"/>
    <p:sldId id="293" r:id="rId150"/>
    <p:sldId id="474" r:id="rId151"/>
    <p:sldId id="475" r:id="rId152"/>
    <p:sldId id="323" r:id="rId153"/>
    <p:sldId id="324" r:id="rId154"/>
    <p:sldId id="325" r:id="rId155"/>
    <p:sldId id="326" r:id="rId156"/>
    <p:sldId id="327" r:id="rId157"/>
    <p:sldId id="301" r:id="rId158"/>
    <p:sldId id="328" r:id="rId159"/>
    <p:sldId id="454" r:id="rId160"/>
    <p:sldId id="455" r:id="rId161"/>
    <p:sldId id="330" r:id="rId162"/>
    <p:sldId id="457" r:id="rId163"/>
    <p:sldId id="458" r:id="rId164"/>
    <p:sldId id="331" r:id="rId165"/>
    <p:sldId id="456" r:id="rId166"/>
    <p:sldId id="329" r:id="rId167"/>
    <p:sldId id="332" r:id="rId168"/>
    <p:sldId id="459" r:id="rId169"/>
    <p:sldId id="460" r:id="rId170"/>
    <p:sldId id="346" r:id="rId171"/>
    <p:sldId id="347" r:id="rId172"/>
    <p:sldId id="348" r:id="rId173"/>
    <p:sldId id="349" r:id="rId174"/>
    <p:sldId id="350" r:id="rId175"/>
    <p:sldId id="351" r:id="rId176"/>
    <p:sldId id="461" r:id="rId177"/>
    <p:sldId id="336" r:id="rId178"/>
    <p:sldId id="462" r:id="rId179"/>
    <p:sldId id="463" r:id="rId180"/>
    <p:sldId id="464" r:id="rId181"/>
    <p:sldId id="465" r:id="rId182"/>
    <p:sldId id="466" r:id="rId183"/>
    <p:sldId id="467" r:id="rId184"/>
    <p:sldId id="468" r:id="rId185"/>
    <p:sldId id="469" r:id="rId186"/>
    <p:sldId id="470" r:id="rId187"/>
    <p:sldId id="471" r:id="rId188"/>
    <p:sldId id="472" r:id="rId189"/>
    <p:sldId id="473" r:id="rId190"/>
    <p:sldId id="335" r:id="rId191"/>
    <p:sldId id="337" r:id="rId192"/>
    <p:sldId id="338" r:id="rId193"/>
    <p:sldId id="339" r:id="rId194"/>
    <p:sldId id="340" r:id="rId195"/>
    <p:sldId id="341" r:id="rId196"/>
    <p:sldId id="342" r:id="rId197"/>
    <p:sldId id="343" r:id="rId198"/>
    <p:sldId id="344" r:id="rId199"/>
    <p:sldId id="345" r:id="rId200"/>
    <p:sldId id="352" r:id="rId201"/>
    <p:sldId id="353" r:id="rId202"/>
    <p:sldId id="354" r:id="rId203"/>
    <p:sldId id="355" r:id="rId204"/>
    <p:sldId id="356" r:id="rId205"/>
    <p:sldId id="357" r:id="rId206"/>
    <p:sldId id="358" r:id="rId207"/>
    <p:sldId id="359" r:id="rId208"/>
    <p:sldId id="295" r:id="rId209"/>
    <p:sldId id="360" r:id="rId210"/>
    <p:sldId id="361" r:id="rId2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50" autoAdjust="0"/>
    <p:restoredTop sz="94660"/>
  </p:normalViewPr>
  <p:slideViewPr>
    <p:cSldViewPr snapToGrid="0">
      <p:cViewPr varScale="1">
        <p:scale>
          <a:sx n="69" d="100"/>
          <a:sy n="69" d="100"/>
        </p:scale>
        <p:origin x="8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tableStyles" Target="tableStyle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notesMaster" Target="notesMasters/notesMaster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iagrams/_rels/data13.xml.rels><?xml version="1.0" encoding="UTF-8" standalone="yes"?>
<Relationships xmlns="http://schemas.openxmlformats.org/package/2006/relationships"><Relationship Id="rId1" Type="http://schemas.openxmlformats.org/officeDocument/2006/relationships/hyperlink" Target="https://en.wikipedia.org/wiki/Refactoring" TargetMode="External"/></Relationships>
</file>

<file path=ppt/diagrams/_rels/data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ata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ata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_rels/drawing13.xml.rels><?xml version="1.0" encoding="UTF-8" standalone="yes"?>
<Relationships xmlns="http://schemas.openxmlformats.org/package/2006/relationships"><Relationship Id="rId1" Type="http://schemas.openxmlformats.org/officeDocument/2006/relationships/hyperlink" Target="https://en.wikipedia.org/wiki/Refactoring" TargetMode="External"/></Relationships>
</file>

<file path=ppt/diagrams/_rels/drawing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svg"/><Relationship Id="rId1" Type="http://schemas.openxmlformats.org/officeDocument/2006/relationships/image" Target="../media/image108.png"/><Relationship Id="rId4" Type="http://schemas.openxmlformats.org/officeDocument/2006/relationships/image" Target="../media/image11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7E715E-47BB-4DB7-98EE-7353214B8E5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18E9EDB4-1B46-4FDE-A846-FE228D16610A}">
      <dgm:prSet/>
      <dgm:spPr/>
      <dgm:t>
        <a:bodyPr/>
        <a:lstStyle/>
        <a:p>
          <a:r>
            <a:rPr lang="en-IN"/>
            <a:t>How much time?</a:t>
          </a:r>
          <a:endParaRPr lang="en-US"/>
        </a:p>
      </dgm:t>
    </dgm:pt>
    <dgm:pt modelId="{78D2DA0A-2DEA-40DC-823B-06ADBA03D852}" type="parTrans" cxnId="{289A7BB5-2C90-4AAA-8B44-438C3C9AD370}">
      <dgm:prSet/>
      <dgm:spPr/>
      <dgm:t>
        <a:bodyPr/>
        <a:lstStyle/>
        <a:p>
          <a:endParaRPr lang="en-US"/>
        </a:p>
      </dgm:t>
    </dgm:pt>
    <dgm:pt modelId="{5438A034-4771-4BA8-B80D-F3C5EAA30268}" type="sibTrans" cxnId="{289A7BB5-2C90-4AAA-8B44-438C3C9AD370}">
      <dgm:prSet/>
      <dgm:spPr/>
      <dgm:t>
        <a:bodyPr/>
        <a:lstStyle/>
        <a:p>
          <a:endParaRPr lang="en-US"/>
        </a:p>
      </dgm:t>
    </dgm:pt>
    <dgm:pt modelId="{64F687F0-ACDD-4A5D-AC99-BAA9CAE2EF30}">
      <dgm:prSet/>
      <dgm:spPr/>
      <dgm:t>
        <a:bodyPr/>
        <a:lstStyle/>
        <a:p>
          <a:r>
            <a:rPr lang="en-IN"/>
            <a:t>Which page will load next?</a:t>
          </a:r>
          <a:endParaRPr lang="en-US"/>
        </a:p>
      </dgm:t>
    </dgm:pt>
    <dgm:pt modelId="{B9A0FAD7-8175-4CF0-97D2-9B125568DF36}" type="parTrans" cxnId="{CDA7C290-68AA-4C04-BB88-4D7FEB42AE40}">
      <dgm:prSet/>
      <dgm:spPr/>
      <dgm:t>
        <a:bodyPr/>
        <a:lstStyle/>
        <a:p>
          <a:endParaRPr lang="en-US"/>
        </a:p>
      </dgm:t>
    </dgm:pt>
    <dgm:pt modelId="{0768872C-8739-4995-9CC1-D59CECB503CE}" type="sibTrans" cxnId="{CDA7C290-68AA-4C04-BB88-4D7FEB42AE40}">
      <dgm:prSet/>
      <dgm:spPr/>
      <dgm:t>
        <a:bodyPr/>
        <a:lstStyle/>
        <a:p>
          <a:endParaRPr lang="en-US"/>
        </a:p>
      </dgm:t>
    </dgm:pt>
    <dgm:pt modelId="{ADA3A037-AAA3-4376-B0B1-5AFC4D267274}">
      <dgm:prSet/>
      <dgm:spPr/>
      <dgm:t>
        <a:bodyPr/>
        <a:lstStyle/>
        <a:p>
          <a:r>
            <a:rPr lang="en-IN"/>
            <a:t>What is the popup content?</a:t>
          </a:r>
          <a:endParaRPr lang="en-US"/>
        </a:p>
      </dgm:t>
    </dgm:pt>
    <dgm:pt modelId="{1B817ACC-B780-4C41-8159-887029AFDC47}" type="parTrans" cxnId="{F4CA00E5-CFA6-4249-B8D7-DA7B07D49182}">
      <dgm:prSet/>
      <dgm:spPr/>
      <dgm:t>
        <a:bodyPr/>
        <a:lstStyle/>
        <a:p>
          <a:endParaRPr lang="en-US"/>
        </a:p>
      </dgm:t>
    </dgm:pt>
    <dgm:pt modelId="{50B7E62A-A268-40A5-BE12-E1B7D5484772}" type="sibTrans" cxnId="{F4CA00E5-CFA6-4249-B8D7-DA7B07D49182}">
      <dgm:prSet/>
      <dgm:spPr/>
      <dgm:t>
        <a:bodyPr/>
        <a:lstStyle/>
        <a:p>
          <a:endParaRPr lang="en-US"/>
        </a:p>
      </dgm:t>
    </dgm:pt>
    <dgm:pt modelId="{EB68D2B3-CE6C-41B3-B3BA-6566CC5DADD9}" type="pres">
      <dgm:prSet presAssocID="{147E715E-47BB-4DB7-98EE-7353214B8E50}" presName="linear" presStyleCnt="0">
        <dgm:presLayoutVars>
          <dgm:animLvl val="lvl"/>
          <dgm:resizeHandles val="exact"/>
        </dgm:presLayoutVars>
      </dgm:prSet>
      <dgm:spPr/>
    </dgm:pt>
    <dgm:pt modelId="{9EDCFD6E-AD33-4F36-9E23-0B1A6E11CFB7}" type="pres">
      <dgm:prSet presAssocID="{18E9EDB4-1B46-4FDE-A846-FE228D16610A}" presName="parentText" presStyleLbl="node1" presStyleIdx="0" presStyleCnt="3">
        <dgm:presLayoutVars>
          <dgm:chMax val="0"/>
          <dgm:bulletEnabled val="1"/>
        </dgm:presLayoutVars>
      </dgm:prSet>
      <dgm:spPr/>
    </dgm:pt>
    <dgm:pt modelId="{F81499A2-8C25-4E75-9D6E-63A029EC9706}" type="pres">
      <dgm:prSet presAssocID="{5438A034-4771-4BA8-B80D-F3C5EAA30268}" presName="spacer" presStyleCnt="0"/>
      <dgm:spPr/>
    </dgm:pt>
    <dgm:pt modelId="{4D1638F2-DA50-4535-8FE9-2496F082F5A3}" type="pres">
      <dgm:prSet presAssocID="{64F687F0-ACDD-4A5D-AC99-BAA9CAE2EF30}" presName="parentText" presStyleLbl="node1" presStyleIdx="1" presStyleCnt="3">
        <dgm:presLayoutVars>
          <dgm:chMax val="0"/>
          <dgm:bulletEnabled val="1"/>
        </dgm:presLayoutVars>
      </dgm:prSet>
      <dgm:spPr/>
    </dgm:pt>
    <dgm:pt modelId="{568040AD-BFCB-4878-AD54-440CAA8A91C0}" type="pres">
      <dgm:prSet presAssocID="{0768872C-8739-4995-9CC1-D59CECB503CE}" presName="spacer" presStyleCnt="0"/>
      <dgm:spPr/>
    </dgm:pt>
    <dgm:pt modelId="{F15C9D08-EE14-4C06-B8B5-B6A29CECAD21}" type="pres">
      <dgm:prSet presAssocID="{ADA3A037-AAA3-4376-B0B1-5AFC4D267274}" presName="parentText" presStyleLbl="node1" presStyleIdx="2" presStyleCnt="3">
        <dgm:presLayoutVars>
          <dgm:chMax val="0"/>
          <dgm:bulletEnabled val="1"/>
        </dgm:presLayoutVars>
      </dgm:prSet>
      <dgm:spPr/>
    </dgm:pt>
  </dgm:ptLst>
  <dgm:cxnLst>
    <dgm:cxn modelId="{01C0F182-8DB2-45C7-8701-70DC0983C059}" type="presOf" srcId="{ADA3A037-AAA3-4376-B0B1-5AFC4D267274}" destId="{F15C9D08-EE14-4C06-B8B5-B6A29CECAD21}" srcOrd="0" destOrd="0" presId="urn:microsoft.com/office/officeart/2005/8/layout/vList2"/>
    <dgm:cxn modelId="{0D961483-8CB9-4F25-8132-7DFD421AAB91}" type="presOf" srcId="{64F687F0-ACDD-4A5D-AC99-BAA9CAE2EF30}" destId="{4D1638F2-DA50-4535-8FE9-2496F082F5A3}" srcOrd="0" destOrd="0" presId="urn:microsoft.com/office/officeart/2005/8/layout/vList2"/>
    <dgm:cxn modelId="{CDA7C290-68AA-4C04-BB88-4D7FEB42AE40}" srcId="{147E715E-47BB-4DB7-98EE-7353214B8E50}" destId="{64F687F0-ACDD-4A5D-AC99-BAA9CAE2EF30}" srcOrd="1" destOrd="0" parTransId="{B9A0FAD7-8175-4CF0-97D2-9B125568DF36}" sibTransId="{0768872C-8739-4995-9CC1-D59CECB503CE}"/>
    <dgm:cxn modelId="{289A7BB5-2C90-4AAA-8B44-438C3C9AD370}" srcId="{147E715E-47BB-4DB7-98EE-7353214B8E50}" destId="{18E9EDB4-1B46-4FDE-A846-FE228D16610A}" srcOrd="0" destOrd="0" parTransId="{78D2DA0A-2DEA-40DC-823B-06ADBA03D852}" sibTransId="{5438A034-4771-4BA8-B80D-F3C5EAA30268}"/>
    <dgm:cxn modelId="{F6D746BB-190B-4D7D-B005-1D926B4F4F28}" type="presOf" srcId="{147E715E-47BB-4DB7-98EE-7353214B8E50}" destId="{EB68D2B3-CE6C-41B3-B3BA-6566CC5DADD9}" srcOrd="0" destOrd="0" presId="urn:microsoft.com/office/officeart/2005/8/layout/vList2"/>
    <dgm:cxn modelId="{13C94CDC-53C2-4C82-B01A-EBB780D9BE52}" type="presOf" srcId="{18E9EDB4-1B46-4FDE-A846-FE228D16610A}" destId="{9EDCFD6E-AD33-4F36-9E23-0B1A6E11CFB7}" srcOrd="0" destOrd="0" presId="urn:microsoft.com/office/officeart/2005/8/layout/vList2"/>
    <dgm:cxn modelId="{F4CA00E5-CFA6-4249-B8D7-DA7B07D49182}" srcId="{147E715E-47BB-4DB7-98EE-7353214B8E50}" destId="{ADA3A037-AAA3-4376-B0B1-5AFC4D267274}" srcOrd="2" destOrd="0" parTransId="{1B817ACC-B780-4C41-8159-887029AFDC47}" sibTransId="{50B7E62A-A268-40A5-BE12-E1B7D5484772}"/>
    <dgm:cxn modelId="{D69AA63F-C248-4A49-AAD9-D13E43E81781}" type="presParOf" srcId="{EB68D2B3-CE6C-41B3-B3BA-6566CC5DADD9}" destId="{9EDCFD6E-AD33-4F36-9E23-0B1A6E11CFB7}" srcOrd="0" destOrd="0" presId="urn:microsoft.com/office/officeart/2005/8/layout/vList2"/>
    <dgm:cxn modelId="{07D62FDB-3282-43A8-AD69-CBE04800CFCF}" type="presParOf" srcId="{EB68D2B3-CE6C-41B3-B3BA-6566CC5DADD9}" destId="{F81499A2-8C25-4E75-9D6E-63A029EC9706}" srcOrd="1" destOrd="0" presId="urn:microsoft.com/office/officeart/2005/8/layout/vList2"/>
    <dgm:cxn modelId="{24F6FCD7-E139-48C1-876D-1AD6281A030C}" type="presParOf" srcId="{EB68D2B3-CE6C-41B3-B3BA-6566CC5DADD9}" destId="{4D1638F2-DA50-4535-8FE9-2496F082F5A3}" srcOrd="2" destOrd="0" presId="urn:microsoft.com/office/officeart/2005/8/layout/vList2"/>
    <dgm:cxn modelId="{7488F4BB-29A9-48C2-9174-B497583613C7}" type="presParOf" srcId="{EB68D2B3-CE6C-41B3-B3BA-6566CC5DADD9}" destId="{568040AD-BFCB-4878-AD54-440CAA8A91C0}" srcOrd="3" destOrd="0" presId="urn:microsoft.com/office/officeart/2005/8/layout/vList2"/>
    <dgm:cxn modelId="{508C64CB-9AE5-4124-B764-B0A8F718C4D4}" type="presParOf" srcId="{EB68D2B3-CE6C-41B3-B3BA-6566CC5DADD9}" destId="{F15C9D08-EE14-4C06-B8B5-B6A29CECAD21}"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BE7375-B357-4B13-8054-B4BA6D654565}"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673019FD-28BC-4912-93E4-2C04C012F023}">
      <dgm:prSet/>
      <dgm:spPr/>
      <dgm:t>
        <a:bodyPr/>
        <a:lstStyle/>
        <a:p>
          <a:r>
            <a:rPr lang="en-IN"/>
            <a:t>Concept involves using cyclomatic number of graph theory which has been redefined as cyclomatic complexity.</a:t>
          </a:r>
          <a:endParaRPr lang="en-US"/>
        </a:p>
      </dgm:t>
    </dgm:pt>
    <dgm:pt modelId="{045BE89F-7D89-4614-AF3F-14C67A8E1B0A}" type="parTrans" cxnId="{B1AC1E89-53CF-4486-AA17-90B6831DF8D1}">
      <dgm:prSet/>
      <dgm:spPr/>
      <dgm:t>
        <a:bodyPr/>
        <a:lstStyle/>
        <a:p>
          <a:endParaRPr lang="en-US"/>
        </a:p>
      </dgm:t>
    </dgm:pt>
    <dgm:pt modelId="{DFCCE752-73E4-4ABD-B615-3FC0B272584C}" type="sibTrans" cxnId="{B1AC1E89-53CF-4486-AA17-90B6831DF8D1}">
      <dgm:prSet/>
      <dgm:spPr/>
      <dgm:t>
        <a:bodyPr/>
        <a:lstStyle/>
        <a:p>
          <a:endParaRPr lang="en-US"/>
        </a:p>
      </dgm:t>
    </dgm:pt>
    <dgm:pt modelId="{797CBA2B-B88B-46D5-97FA-1BCA609BD975}">
      <dgm:prSet/>
      <dgm:spPr/>
      <dgm:t>
        <a:bodyPr/>
        <a:lstStyle/>
        <a:p>
          <a:r>
            <a:rPr lang="en-IN"/>
            <a:t>This is nothing but the number of independent paths in a program.</a:t>
          </a:r>
          <a:endParaRPr lang="en-US"/>
        </a:p>
      </dgm:t>
    </dgm:pt>
    <dgm:pt modelId="{81F833D0-6FCB-4113-9DCC-7A6114F764EA}" type="parTrans" cxnId="{D905D7AB-FE58-4971-97A8-01C4C25EC6EB}">
      <dgm:prSet/>
      <dgm:spPr/>
      <dgm:t>
        <a:bodyPr/>
        <a:lstStyle/>
        <a:p>
          <a:endParaRPr lang="en-US"/>
        </a:p>
      </dgm:t>
    </dgm:pt>
    <dgm:pt modelId="{A31AB756-8482-409C-B93D-DFAC61338B20}" type="sibTrans" cxnId="{D905D7AB-FE58-4971-97A8-01C4C25EC6EB}">
      <dgm:prSet/>
      <dgm:spPr/>
      <dgm:t>
        <a:bodyPr/>
        <a:lstStyle/>
        <a:p>
          <a:endParaRPr lang="en-US"/>
        </a:p>
      </dgm:t>
    </dgm:pt>
    <dgm:pt modelId="{90EF3D90-489B-4013-95D2-ACA0415CBF8F}" type="pres">
      <dgm:prSet presAssocID="{7DBE7375-B357-4B13-8054-B4BA6D654565}" presName="hierChild1" presStyleCnt="0">
        <dgm:presLayoutVars>
          <dgm:chPref val="1"/>
          <dgm:dir/>
          <dgm:animOne val="branch"/>
          <dgm:animLvl val="lvl"/>
          <dgm:resizeHandles/>
        </dgm:presLayoutVars>
      </dgm:prSet>
      <dgm:spPr/>
    </dgm:pt>
    <dgm:pt modelId="{A0702920-72FC-4E5C-956E-9A8F5690DC47}" type="pres">
      <dgm:prSet presAssocID="{673019FD-28BC-4912-93E4-2C04C012F023}" presName="hierRoot1" presStyleCnt="0"/>
      <dgm:spPr/>
    </dgm:pt>
    <dgm:pt modelId="{DC6B1472-DF8A-4EAF-9E30-73B239AFB99D}" type="pres">
      <dgm:prSet presAssocID="{673019FD-28BC-4912-93E4-2C04C012F023}" presName="composite" presStyleCnt="0"/>
      <dgm:spPr/>
    </dgm:pt>
    <dgm:pt modelId="{51E9E00B-ABD8-44B9-8A4B-C8B64263B0C8}" type="pres">
      <dgm:prSet presAssocID="{673019FD-28BC-4912-93E4-2C04C012F023}" presName="background" presStyleLbl="node0" presStyleIdx="0" presStyleCnt="2"/>
      <dgm:spPr/>
    </dgm:pt>
    <dgm:pt modelId="{E6617BCB-AB76-4B1F-9EC7-623EB6CBA8EB}" type="pres">
      <dgm:prSet presAssocID="{673019FD-28BC-4912-93E4-2C04C012F023}" presName="text" presStyleLbl="fgAcc0" presStyleIdx="0" presStyleCnt="2">
        <dgm:presLayoutVars>
          <dgm:chPref val="3"/>
        </dgm:presLayoutVars>
      </dgm:prSet>
      <dgm:spPr/>
    </dgm:pt>
    <dgm:pt modelId="{F17E0215-E797-404B-9477-AFBC87B98E84}" type="pres">
      <dgm:prSet presAssocID="{673019FD-28BC-4912-93E4-2C04C012F023}" presName="hierChild2" presStyleCnt="0"/>
      <dgm:spPr/>
    </dgm:pt>
    <dgm:pt modelId="{C09045FD-4543-46B6-9605-FC6182BD05B5}" type="pres">
      <dgm:prSet presAssocID="{797CBA2B-B88B-46D5-97FA-1BCA609BD975}" presName="hierRoot1" presStyleCnt="0"/>
      <dgm:spPr/>
    </dgm:pt>
    <dgm:pt modelId="{E5637348-11E1-4A65-AB26-6A6417C4FBC0}" type="pres">
      <dgm:prSet presAssocID="{797CBA2B-B88B-46D5-97FA-1BCA609BD975}" presName="composite" presStyleCnt="0"/>
      <dgm:spPr/>
    </dgm:pt>
    <dgm:pt modelId="{DA953E7B-2608-492C-83C1-AE541FF45A68}" type="pres">
      <dgm:prSet presAssocID="{797CBA2B-B88B-46D5-97FA-1BCA609BD975}" presName="background" presStyleLbl="node0" presStyleIdx="1" presStyleCnt="2"/>
      <dgm:spPr/>
    </dgm:pt>
    <dgm:pt modelId="{B33CBA54-BC54-4209-8389-FF10AC8F91B1}" type="pres">
      <dgm:prSet presAssocID="{797CBA2B-B88B-46D5-97FA-1BCA609BD975}" presName="text" presStyleLbl="fgAcc0" presStyleIdx="1" presStyleCnt="2">
        <dgm:presLayoutVars>
          <dgm:chPref val="3"/>
        </dgm:presLayoutVars>
      </dgm:prSet>
      <dgm:spPr/>
    </dgm:pt>
    <dgm:pt modelId="{3C2A6215-097D-4827-813F-1CBD6A60BC6A}" type="pres">
      <dgm:prSet presAssocID="{797CBA2B-B88B-46D5-97FA-1BCA609BD975}" presName="hierChild2" presStyleCnt="0"/>
      <dgm:spPr/>
    </dgm:pt>
  </dgm:ptLst>
  <dgm:cxnLst>
    <dgm:cxn modelId="{C8B41C51-8D72-4B7A-A3EF-53B7A2397D0C}" type="presOf" srcId="{797CBA2B-B88B-46D5-97FA-1BCA609BD975}" destId="{B33CBA54-BC54-4209-8389-FF10AC8F91B1}" srcOrd="0" destOrd="0" presId="urn:microsoft.com/office/officeart/2005/8/layout/hierarchy1"/>
    <dgm:cxn modelId="{B1AC1E89-53CF-4486-AA17-90B6831DF8D1}" srcId="{7DBE7375-B357-4B13-8054-B4BA6D654565}" destId="{673019FD-28BC-4912-93E4-2C04C012F023}" srcOrd="0" destOrd="0" parTransId="{045BE89F-7D89-4614-AF3F-14C67A8E1B0A}" sibTransId="{DFCCE752-73E4-4ABD-B615-3FC0B272584C}"/>
    <dgm:cxn modelId="{1F602589-63B5-40D0-9D43-E550A68F1F04}" type="presOf" srcId="{7DBE7375-B357-4B13-8054-B4BA6D654565}" destId="{90EF3D90-489B-4013-95D2-ACA0415CBF8F}" srcOrd="0" destOrd="0" presId="urn:microsoft.com/office/officeart/2005/8/layout/hierarchy1"/>
    <dgm:cxn modelId="{D905D7AB-FE58-4971-97A8-01C4C25EC6EB}" srcId="{7DBE7375-B357-4B13-8054-B4BA6D654565}" destId="{797CBA2B-B88B-46D5-97FA-1BCA609BD975}" srcOrd="1" destOrd="0" parTransId="{81F833D0-6FCB-4113-9DCC-7A6114F764EA}" sibTransId="{A31AB756-8482-409C-B93D-DFAC61338B20}"/>
    <dgm:cxn modelId="{B3623DD2-E326-4C29-9514-37EF2EED38D1}" type="presOf" srcId="{673019FD-28BC-4912-93E4-2C04C012F023}" destId="{E6617BCB-AB76-4B1F-9EC7-623EB6CBA8EB}" srcOrd="0" destOrd="0" presId="urn:microsoft.com/office/officeart/2005/8/layout/hierarchy1"/>
    <dgm:cxn modelId="{1E2AC50B-E033-4B4D-91A6-3C591C10BBAB}" type="presParOf" srcId="{90EF3D90-489B-4013-95D2-ACA0415CBF8F}" destId="{A0702920-72FC-4E5C-956E-9A8F5690DC47}" srcOrd="0" destOrd="0" presId="urn:microsoft.com/office/officeart/2005/8/layout/hierarchy1"/>
    <dgm:cxn modelId="{BBE44D07-CE41-4DF6-8DDC-5EC963E29E4F}" type="presParOf" srcId="{A0702920-72FC-4E5C-956E-9A8F5690DC47}" destId="{DC6B1472-DF8A-4EAF-9E30-73B239AFB99D}" srcOrd="0" destOrd="0" presId="urn:microsoft.com/office/officeart/2005/8/layout/hierarchy1"/>
    <dgm:cxn modelId="{A55BE41E-3BE6-4C43-9147-A944A95907E6}" type="presParOf" srcId="{DC6B1472-DF8A-4EAF-9E30-73B239AFB99D}" destId="{51E9E00B-ABD8-44B9-8A4B-C8B64263B0C8}" srcOrd="0" destOrd="0" presId="urn:microsoft.com/office/officeart/2005/8/layout/hierarchy1"/>
    <dgm:cxn modelId="{B9DE1C88-8F95-497D-B1A9-3EBC4BA902D5}" type="presParOf" srcId="{DC6B1472-DF8A-4EAF-9E30-73B239AFB99D}" destId="{E6617BCB-AB76-4B1F-9EC7-623EB6CBA8EB}" srcOrd="1" destOrd="0" presId="urn:microsoft.com/office/officeart/2005/8/layout/hierarchy1"/>
    <dgm:cxn modelId="{05D08EAF-22CF-45F1-9955-990DF4185A74}" type="presParOf" srcId="{A0702920-72FC-4E5C-956E-9A8F5690DC47}" destId="{F17E0215-E797-404B-9477-AFBC87B98E84}" srcOrd="1" destOrd="0" presId="urn:microsoft.com/office/officeart/2005/8/layout/hierarchy1"/>
    <dgm:cxn modelId="{D27CE274-A31C-4D4D-806F-2144C405E04D}" type="presParOf" srcId="{90EF3D90-489B-4013-95D2-ACA0415CBF8F}" destId="{C09045FD-4543-46B6-9605-FC6182BD05B5}" srcOrd="1" destOrd="0" presId="urn:microsoft.com/office/officeart/2005/8/layout/hierarchy1"/>
    <dgm:cxn modelId="{45242A88-7050-4B08-8502-13DA3C4FBC4E}" type="presParOf" srcId="{C09045FD-4543-46B6-9605-FC6182BD05B5}" destId="{E5637348-11E1-4A65-AB26-6A6417C4FBC0}" srcOrd="0" destOrd="0" presId="urn:microsoft.com/office/officeart/2005/8/layout/hierarchy1"/>
    <dgm:cxn modelId="{C1EC7B55-B101-49F4-9241-88074AA22F04}" type="presParOf" srcId="{E5637348-11E1-4A65-AB26-6A6417C4FBC0}" destId="{DA953E7B-2608-492C-83C1-AE541FF45A68}" srcOrd="0" destOrd="0" presId="urn:microsoft.com/office/officeart/2005/8/layout/hierarchy1"/>
    <dgm:cxn modelId="{CF45B489-C58F-4231-B30B-7D407FD0B889}" type="presParOf" srcId="{E5637348-11E1-4A65-AB26-6A6417C4FBC0}" destId="{B33CBA54-BC54-4209-8389-FF10AC8F91B1}" srcOrd="1" destOrd="0" presId="urn:microsoft.com/office/officeart/2005/8/layout/hierarchy1"/>
    <dgm:cxn modelId="{4402C708-7370-435C-B72D-1CEBF84D41FF}" type="presParOf" srcId="{C09045FD-4543-46B6-9605-FC6182BD05B5}" destId="{3C2A6215-097D-4827-813F-1CBD6A60BC6A}"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356706D-E31F-4020-855C-58FD41F09AE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26FDCFB-6D26-4478-99A5-96C38225B4B4}">
      <dgm:prSet/>
      <dgm:spPr/>
      <dgm:t>
        <a:bodyPr/>
        <a:lstStyle/>
        <a:p>
          <a:r>
            <a:rPr lang="en-US"/>
            <a:t>Maccabe used a directed graph that for determining the Cyclomatic complexity of graph.</a:t>
          </a:r>
        </a:p>
      </dgm:t>
    </dgm:pt>
    <dgm:pt modelId="{1FA32C00-DE29-4D6F-A9BC-7CDDF424FFFE}" type="parTrans" cxnId="{9C462C30-A246-4883-A04B-6D49CA6509A1}">
      <dgm:prSet/>
      <dgm:spPr/>
      <dgm:t>
        <a:bodyPr/>
        <a:lstStyle/>
        <a:p>
          <a:endParaRPr lang="en-US"/>
        </a:p>
      </dgm:t>
    </dgm:pt>
    <dgm:pt modelId="{3D14CC8C-ECFB-410C-8453-C499C1FE4362}" type="sibTrans" cxnId="{9C462C30-A246-4883-A04B-6D49CA6509A1}">
      <dgm:prSet/>
      <dgm:spPr/>
      <dgm:t>
        <a:bodyPr/>
        <a:lstStyle/>
        <a:p>
          <a:endParaRPr lang="en-US"/>
        </a:p>
      </dgm:t>
    </dgm:pt>
    <dgm:pt modelId="{5ED6A770-97C9-4E8F-B16A-E5ADF56BCDC8}">
      <dgm:prSet/>
      <dgm:spPr/>
      <dgm:t>
        <a:bodyPr/>
        <a:lstStyle/>
        <a:p>
          <a:r>
            <a:rPr lang="en-US"/>
            <a:t>Maccabe used the graph with loops for finding Cyclomatic complexity</a:t>
          </a:r>
        </a:p>
      </dgm:t>
    </dgm:pt>
    <dgm:pt modelId="{77DC63CC-423D-42D9-A38B-34E4976CB8B3}" type="parTrans" cxnId="{86005597-8938-49BC-9A7E-87C18489D981}">
      <dgm:prSet/>
      <dgm:spPr/>
      <dgm:t>
        <a:bodyPr/>
        <a:lstStyle/>
        <a:p>
          <a:endParaRPr lang="en-US"/>
        </a:p>
      </dgm:t>
    </dgm:pt>
    <dgm:pt modelId="{8755092D-72EE-4166-91FF-4ED8D319DF48}" type="sibTrans" cxnId="{86005597-8938-49BC-9A7E-87C18489D981}">
      <dgm:prSet/>
      <dgm:spPr/>
      <dgm:t>
        <a:bodyPr/>
        <a:lstStyle/>
        <a:p>
          <a:endParaRPr lang="en-US"/>
        </a:p>
      </dgm:t>
    </dgm:pt>
    <dgm:pt modelId="{6738C846-3019-4AD1-810A-93DF4E27C251}">
      <dgm:prSet/>
      <dgm:spPr/>
      <dgm:t>
        <a:bodyPr/>
        <a:lstStyle/>
        <a:p>
          <a:r>
            <a:rPr lang="en-US"/>
            <a:t>Cyclomatic complexity=no of linearly independent circuits</a:t>
          </a:r>
        </a:p>
      </dgm:t>
    </dgm:pt>
    <dgm:pt modelId="{20ED3913-21EC-4089-AE55-8DEEFAEB80B7}" type="parTrans" cxnId="{F12B0C21-9CDC-4333-BAB5-D45659022411}">
      <dgm:prSet/>
      <dgm:spPr/>
      <dgm:t>
        <a:bodyPr/>
        <a:lstStyle/>
        <a:p>
          <a:endParaRPr lang="en-US"/>
        </a:p>
      </dgm:t>
    </dgm:pt>
    <dgm:pt modelId="{6197EAFB-C5FB-44A5-81FE-E05864F65E1E}" type="sibTrans" cxnId="{F12B0C21-9CDC-4333-BAB5-D45659022411}">
      <dgm:prSet/>
      <dgm:spPr/>
      <dgm:t>
        <a:bodyPr/>
        <a:lstStyle/>
        <a:p>
          <a:endParaRPr lang="en-US"/>
        </a:p>
      </dgm:t>
    </dgm:pt>
    <dgm:pt modelId="{16F76552-1481-4B57-ACDE-AE34F3B6197D}" type="pres">
      <dgm:prSet presAssocID="{6356706D-E31F-4020-855C-58FD41F09AE0}" presName="linear" presStyleCnt="0">
        <dgm:presLayoutVars>
          <dgm:animLvl val="lvl"/>
          <dgm:resizeHandles val="exact"/>
        </dgm:presLayoutVars>
      </dgm:prSet>
      <dgm:spPr/>
    </dgm:pt>
    <dgm:pt modelId="{2A6FDE0E-6C78-42B9-9A60-910E54776D23}" type="pres">
      <dgm:prSet presAssocID="{926FDCFB-6D26-4478-99A5-96C38225B4B4}" presName="parentText" presStyleLbl="node1" presStyleIdx="0" presStyleCnt="3">
        <dgm:presLayoutVars>
          <dgm:chMax val="0"/>
          <dgm:bulletEnabled val="1"/>
        </dgm:presLayoutVars>
      </dgm:prSet>
      <dgm:spPr/>
    </dgm:pt>
    <dgm:pt modelId="{25667282-9991-4695-A82D-A4EEC278C05B}" type="pres">
      <dgm:prSet presAssocID="{3D14CC8C-ECFB-410C-8453-C499C1FE4362}" presName="spacer" presStyleCnt="0"/>
      <dgm:spPr/>
    </dgm:pt>
    <dgm:pt modelId="{77AE985D-E6E7-487E-8B45-03C8769E3BEF}" type="pres">
      <dgm:prSet presAssocID="{5ED6A770-97C9-4E8F-B16A-E5ADF56BCDC8}" presName="parentText" presStyleLbl="node1" presStyleIdx="1" presStyleCnt="3">
        <dgm:presLayoutVars>
          <dgm:chMax val="0"/>
          <dgm:bulletEnabled val="1"/>
        </dgm:presLayoutVars>
      </dgm:prSet>
      <dgm:spPr/>
    </dgm:pt>
    <dgm:pt modelId="{AB7913F6-CD92-4DC4-89C2-BC3BB3E865C8}" type="pres">
      <dgm:prSet presAssocID="{8755092D-72EE-4166-91FF-4ED8D319DF48}" presName="spacer" presStyleCnt="0"/>
      <dgm:spPr/>
    </dgm:pt>
    <dgm:pt modelId="{57D61477-4649-4F7D-8D51-BDD3461FC9EF}" type="pres">
      <dgm:prSet presAssocID="{6738C846-3019-4AD1-810A-93DF4E27C251}" presName="parentText" presStyleLbl="node1" presStyleIdx="2" presStyleCnt="3">
        <dgm:presLayoutVars>
          <dgm:chMax val="0"/>
          <dgm:bulletEnabled val="1"/>
        </dgm:presLayoutVars>
      </dgm:prSet>
      <dgm:spPr/>
    </dgm:pt>
  </dgm:ptLst>
  <dgm:cxnLst>
    <dgm:cxn modelId="{F12B0C21-9CDC-4333-BAB5-D45659022411}" srcId="{6356706D-E31F-4020-855C-58FD41F09AE0}" destId="{6738C846-3019-4AD1-810A-93DF4E27C251}" srcOrd="2" destOrd="0" parTransId="{20ED3913-21EC-4089-AE55-8DEEFAEB80B7}" sibTransId="{6197EAFB-C5FB-44A5-81FE-E05864F65E1E}"/>
    <dgm:cxn modelId="{9C462C30-A246-4883-A04B-6D49CA6509A1}" srcId="{6356706D-E31F-4020-855C-58FD41F09AE0}" destId="{926FDCFB-6D26-4478-99A5-96C38225B4B4}" srcOrd="0" destOrd="0" parTransId="{1FA32C00-DE29-4D6F-A9BC-7CDDF424FFFE}" sibTransId="{3D14CC8C-ECFB-410C-8453-C499C1FE4362}"/>
    <dgm:cxn modelId="{8678367E-1840-4CAA-871B-2303EB031732}" type="presOf" srcId="{6356706D-E31F-4020-855C-58FD41F09AE0}" destId="{16F76552-1481-4B57-ACDE-AE34F3B6197D}" srcOrd="0" destOrd="0" presId="urn:microsoft.com/office/officeart/2005/8/layout/vList2"/>
    <dgm:cxn modelId="{02AB2290-9DDC-4919-AC11-3CA161B9B9B3}" type="presOf" srcId="{926FDCFB-6D26-4478-99A5-96C38225B4B4}" destId="{2A6FDE0E-6C78-42B9-9A60-910E54776D23}" srcOrd="0" destOrd="0" presId="urn:microsoft.com/office/officeart/2005/8/layout/vList2"/>
    <dgm:cxn modelId="{86005597-8938-49BC-9A7E-87C18489D981}" srcId="{6356706D-E31F-4020-855C-58FD41F09AE0}" destId="{5ED6A770-97C9-4E8F-B16A-E5ADF56BCDC8}" srcOrd="1" destOrd="0" parTransId="{77DC63CC-423D-42D9-A38B-34E4976CB8B3}" sibTransId="{8755092D-72EE-4166-91FF-4ED8D319DF48}"/>
    <dgm:cxn modelId="{6502DBA5-EAED-422E-9EC0-7BDD06E4BF63}" type="presOf" srcId="{5ED6A770-97C9-4E8F-B16A-E5ADF56BCDC8}" destId="{77AE985D-E6E7-487E-8B45-03C8769E3BEF}" srcOrd="0" destOrd="0" presId="urn:microsoft.com/office/officeart/2005/8/layout/vList2"/>
    <dgm:cxn modelId="{778BB9AA-E5F0-471A-8D1B-6E888AAE3AC8}" type="presOf" srcId="{6738C846-3019-4AD1-810A-93DF4E27C251}" destId="{57D61477-4649-4F7D-8D51-BDD3461FC9EF}" srcOrd="0" destOrd="0" presId="urn:microsoft.com/office/officeart/2005/8/layout/vList2"/>
    <dgm:cxn modelId="{52F827DD-DFB0-4E80-B126-3719D0423679}" type="presParOf" srcId="{16F76552-1481-4B57-ACDE-AE34F3B6197D}" destId="{2A6FDE0E-6C78-42B9-9A60-910E54776D23}" srcOrd="0" destOrd="0" presId="urn:microsoft.com/office/officeart/2005/8/layout/vList2"/>
    <dgm:cxn modelId="{D0241CC2-7134-40D0-915E-F314809C9B6E}" type="presParOf" srcId="{16F76552-1481-4B57-ACDE-AE34F3B6197D}" destId="{25667282-9991-4695-A82D-A4EEC278C05B}" srcOrd="1" destOrd="0" presId="urn:microsoft.com/office/officeart/2005/8/layout/vList2"/>
    <dgm:cxn modelId="{2A628991-0301-43E0-BDF4-A0C9461A540C}" type="presParOf" srcId="{16F76552-1481-4B57-ACDE-AE34F3B6197D}" destId="{77AE985D-E6E7-487E-8B45-03C8769E3BEF}" srcOrd="2" destOrd="0" presId="urn:microsoft.com/office/officeart/2005/8/layout/vList2"/>
    <dgm:cxn modelId="{C62A31D7-BC4B-4B58-9E7B-B3C295F29B46}" type="presParOf" srcId="{16F76552-1481-4B57-ACDE-AE34F3B6197D}" destId="{AB7913F6-CD92-4DC4-89C2-BC3BB3E865C8}" srcOrd="3" destOrd="0" presId="urn:microsoft.com/office/officeart/2005/8/layout/vList2"/>
    <dgm:cxn modelId="{15ED531E-7C2B-4F36-9B47-365097CAB0FC}" type="presParOf" srcId="{16F76552-1481-4B57-ACDE-AE34F3B6197D}" destId="{57D61477-4649-4F7D-8D51-BDD3461FC9E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47B12F0-2A0A-4AED-805D-CA737628A4BB}"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C65658B-7D2B-4BEB-AD45-9F227107B5B5}">
      <dgm:prSet/>
      <dgm:spPr/>
      <dgm:t>
        <a:bodyPr/>
        <a:lstStyle/>
        <a:p>
          <a:r>
            <a:rPr lang="en-US"/>
            <a:t>Why we need test coverage metric?</a:t>
          </a:r>
        </a:p>
      </dgm:t>
    </dgm:pt>
    <dgm:pt modelId="{EB52C5BB-E1F6-4AAC-B04A-7761C273E3BB}" type="parTrans" cxnId="{3694F770-8FB6-4D4C-91C2-F12F91F3F3E2}">
      <dgm:prSet/>
      <dgm:spPr/>
      <dgm:t>
        <a:bodyPr/>
        <a:lstStyle/>
        <a:p>
          <a:endParaRPr lang="en-US"/>
        </a:p>
      </dgm:t>
    </dgm:pt>
    <dgm:pt modelId="{32F93484-1E36-4753-B492-239BB010F593}" type="sibTrans" cxnId="{3694F770-8FB6-4D4C-91C2-F12F91F3F3E2}">
      <dgm:prSet/>
      <dgm:spPr/>
      <dgm:t>
        <a:bodyPr/>
        <a:lstStyle/>
        <a:p>
          <a:endParaRPr lang="en-US"/>
        </a:p>
      </dgm:t>
    </dgm:pt>
    <dgm:pt modelId="{F0E5B21E-282D-4B18-B030-62DB49608A60}">
      <dgm:prSet/>
      <dgm:spPr/>
      <dgm:t>
        <a:bodyPr/>
        <a:lstStyle/>
        <a:p>
          <a:r>
            <a:rPr lang="en-US"/>
            <a:t>Test coverage and code coverage are two of a handful of fundamental metrics used to analyze, track and measure the effectiveness of a project or initiative.</a:t>
          </a:r>
        </a:p>
      </dgm:t>
    </dgm:pt>
    <dgm:pt modelId="{5ED6D41C-A38A-476F-B284-88CE1B1F65A1}" type="parTrans" cxnId="{751553B0-72A9-428F-A039-FA0D17675C50}">
      <dgm:prSet/>
      <dgm:spPr/>
      <dgm:t>
        <a:bodyPr/>
        <a:lstStyle/>
        <a:p>
          <a:endParaRPr lang="en-US"/>
        </a:p>
      </dgm:t>
    </dgm:pt>
    <dgm:pt modelId="{380D123E-113C-439C-AE46-6BDDC0547960}" type="sibTrans" cxnId="{751553B0-72A9-428F-A039-FA0D17675C50}">
      <dgm:prSet/>
      <dgm:spPr/>
      <dgm:t>
        <a:bodyPr/>
        <a:lstStyle/>
        <a:p>
          <a:endParaRPr lang="en-US"/>
        </a:p>
      </dgm:t>
    </dgm:pt>
    <dgm:pt modelId="{7F1809C4-6DDE-4B3B-84DB-98C87CB45DCD}">
      <dgm:prSet/>
      <dgm:spPr/>
      <dgm:t>
        <a:bodyPr/>
        <a:lstStyle/>
        <a:p>
          <a:r>
            <a:rPr lang="en-US" i="1"/>
            <a:t>dd path is one of the important test coverage metric.</a:t>
          </a:r>
          <a:endParaRPr lang="en-US"/>
        </a:p>
      </dgm:t>
    </dgm:pt>
    <dgm:pt modelId="{EF079597-1313-4563-9CC0-446CDBCFF71C}" type="parTrans" cxnId="{E869C6D0-95DE-468B-A073-BE0EC23C8A4D}">
      <dgm:prSet/>
      <dgm:spPr/>
      <dgm:t>
        <a:bodyPr/>
        <a:lstStyle/>
        <a:p>
          <a:endParaRPr lang="en-US"/>
        </a:p>
      </dgm:t>
    </dgm:pt>
    <dgm:pt modelId="{4DAB3374-89C9-4AC6-B88A-730CD6DEE4B0}" type="sibTrans" cxnId="{E869C6D0-95DE-468B-A073-BE0EC23C8A4D}">
      <dgm:prSet/>
      <dgm:spPr/>
      <dgm:t>
        <a:bodyPr/>
        <a:lstStyle/>
        <a:p>
          <a:endParaRPr lang="en-US"/>
        </a:p>
      </dgm:t>
    </dgm:pt>
    <dgm:pt modelId="{2A70D9A8-EE1C-4B73-8B05-5F72985DDC36}">
      <dgm:prSet/>
      <dgm:spPr/>
      <dgm:t>
        <a:bodyPr/>
        <a:lstStyle/>
        <a:p>
          <a:r>
            <a:rPr lang="en-US" i="1"/>
            <a:t>What is test coverage metric?</a:t>
          </a:r>
          <a:endParaRPr lang="en-US"/>
        </a:p>
      </dgm:t>
    </dgm:pt>
    <dgm:pt modelId="{532AEE96-F6F0-40EB-B077-5FCADEFF1983}" type="parTrans" cxnId="{7914967E-8743-4D81-B7A2-FC7849E68461}">
      <dgm:prSet/>
      <dgm:spPr/>
      <dgm:t>
        <a:bodyPr/>
        <a:lstStyle/>
        <a:p>
          <a:endParaRPr lang="en-US"/>
        </a:p>
      </dgm:t>
    </dgm:pt>
    <dgm:pt modelId="{71BE1725-E24B-4C36-A9BF-F1F9AD1DE9E3}" type="sibTrans" cxnId="{7914967E-8743-4D81-B7A2-FC7849E68461}">
      <dgm:prSet/>
      <dgm:spPr/>
      <dgm:t>
        <a:bodyPr/>
        <a:lstStyle/>
        <a:p>
          <a:endParaRPr lang="en-US"/>
        </a:p>
      </dgm:t>
    </dgm:pt>
    <dgm:pt modelId="{682C6D84-4AC7-4B10-AAEE-C08451A5C958}">
      <dgm:prSet/>
      <dgm:spPr/>
      <dgm:t>
        <a:bodyPr/>
        <a:lstStyle/>
        <a:p>
          <a:r>
            <a:rPr lang="en-US" i="1"/>
            <a:t>It’s a metric which are used to measure the extent to which a set of test cases covers a program.</a:t>
          </a:r>
          <a:endParaRPr lang="en-US"/>
        </a:p>
      </dgm:t>
    </dgm:pt>
    <dgm:pt modelId="{A7AABF07-848B-44EE-9955-29C4059AF2B0}" type="parTrans" cxnId="{5E657B61-1E78-4FD4-8961-2CA9D3011768}">
      <dgm:prSet/>
      <dgm:spPr/>
      <dgm:t>
        <a:bodyPr/>
        <a:lstStyle/>
        <a:p>
          <a:endParaRPr lang="en-US"/>
        </a:p>
      </dgm:t>
    </dgm:pt>
    <dgm:pt modelId="{2752608B-6D9F-4F5B-ACEC-51076C8CE70D}" type="sibTrans" cxnId="{5E657B61-1E78-4FD4-8961-2CA9D3011768}">
      <dgm:prSet/>
      <dgm:spPr/>
      <dgm:t>
        <a:bodyPr/>
        <a:lstStyle/>
        <a:p>
          <a:endParaRPr lang="en-US"/>
        </a:p>
      </dgm:t>
    </dgm:pt>
    <dgm:pt modelId="{52425BDD-70C6-4F70-AB2F-C5E9719FAA11}">
      <dgm:prSet/>
      <dgm:spPr/>
      <dgm:t>
        <a:bodyPr/>
        <a:lstStyle/>
        <a:p>
          <a:r>
            <a:rPr lang="en-US"/>
            <a:t>Amount of </a:t>
          </a:r>
          <a:r>
            <a:rPr lang="en-US" b="1"/>
            <a:t>testing</a:t>
          </a:r>
          <a:r>
            <a:rPr lang="en-US"/>
            <a:t> performed by a set of </a:t>
          </a:r>
          <a:r>
            <a:rPr lang="en-US" b="1"/>
            <a:t>test</a:t>
          </a:r>
          <a:r>
            <a:rPr lang="en-US"/>
            <a:t> cases is called </a:t>
          </a:r>
          <a:r>
            <a:rPr lang="en-US" b="1"/>
            <a:t>Test Coverage</a:t>
          </a:r>
          <a:r>
            <a:rPr lang="en-US"/>
            <a:t>. </a:t>
          </a:r>
        </a:p>
      </dgm:t>
    </dgm:pt>
    <dgm:pt modelId="{6AD3E62F-26A6-4372-9D02-FBCEA7C27ACD}" type="parTrans" cxnId="{ED4862B5-AF58-426A-A9C7-E15B05EB38BC}">
      <dgm:prSet/>
      <dgm:spPr/>
      <dgm:t>
        <a:bodyPr/>
        <a:lstStyle/>
        <a:p>
          <a:endParaRPr lang="en-US"/>
        </a:p>
      </dgm:t>
    </dgm:pt>
    <dgm:pt modelId="{4050473D-A113-4498-B744-B65A142A688E}" type="sibTrans" cxnId="{ED4862B5-AF58-426A-A9C7-E15B05EB38BC}">
      <dgm:prSet/>
      <dgm:spPr/>
      <dgm:t>
        <a:bodyPr/>
        <a:lstStyle/>
        <a:p>
          <a:endParaRPr lang="en-US"/>
        </a:p>
      </dgm:t>
    </dgm:pt>
    <dgm:pt modelId="{9EB9A4F0-509F-4B15-B3BA-8221D5E9A12B}" type="pres">
      <dgm:prSet presAssocID="{147B12F0-2A0A-4AED-805D-CA737628A4BB}" presName="linear" presStyleCnt="0">
        <dgm:presLayoutVars>
          <dgm:animLvl val="lvl"/>
          <dgm:resizeHandles val="exact"/>
        </dgm:presLayoutVars>
      </dgm:prSet>
      <dgm:spPr/>
    </dgm:pt>
    <dgm:pt modelId="{D3629F69-6509-40C8-A722-5F39564755C2}" type="pres">
      <dgm:prSet presAssocID="{6C65658B-7D2B-4BEB-AD45-9F227107B5B5}" presName="parentText" presStyleLbl="node1" presStyleIdx="0" presStyleCnt="4">
        <dgm:presLayoutVars>
          <dgm:chMax val="0"/>
          <dgm:bulletEnabled val="1"/>
        </dgm:presLayoutVars>
      </dgm:prSet>
      <dgm:spPr/>
    </dgm:pt>
    <dgm:pt modelId="{EF34115E-698E-42D1-838E-210ECB4F3105}" type="pres">
      <dgm:prSet presAssocID="{6C65658B-7D2B-4BEB-AD45-9F227107B5B5}" presName="childText" presStyleLbl="revTx" presStyleIdx="0" presStyleCnt="2">
        <dgm:presLayoutVars>
          <dgm:bulletEnabled val="1"/>
        </dgm:presLayoutVars>
      </dgm:prSet>
      <dgm:spPr/>
    </dgm:pt>
    <dgm:pt modelId="{5854627C-B3E9-4CC8-AA58-BAAA1C467ED4}" type="pres">
      <dgm:prSet presAssocID="{7F1809C4-6DDE-4B3B-84DB-98C87CB45DCD}" presName="parentText" presStyleLbl="node1" presStyleIdx="1" presStyleCnt="4">
        <dgm:presLayoutVars>
          <dgm:chMax val="0"/>
          <dgm:bulletEnabled val="1"/>
        </dgm:presLayoutVars>
      </dgm:prSet>
      <dgm:spPr/>
    </dgm:pt>
    <dgm:pt modelId="{03A21554-9AB0-446E-B1B9-4C8ADE8CDBD2}" type="pres">
      <dgm:prSet presAssocID="{4DAB3374-89C9-4AC6-B88A-730CD6DEE4B0}" presName="spacer" presStyleCnt="0"/>
      <dgm:spPr/>
    </dgm:pt>
    <dgm:pt modelId="{39843C77-39A9-4162-9D97-285E2E38EAE8}" type="pres">
      <dgm:prSet presAssocID="{2A70D9A8-EE1C-4B73-8B05-5F72985DDC36}" presName="parentText" presStyleLbl="node1" presStyleIdx="2" presStyleCnt="4">
        <dgm:presLayoutVars>
          <dgm:chMax val="0"/>
          <dgm:bulletEnabled val="1"/>
        </dgm:presLayoutVars>
      </dgm:prSet>
      <dgm:spPr/>
    </dgm:pt>
    <dgm:pt modelId="{95636B58-6A4A-4890-85E2-C9F7868CB5AC}" type="pres">
      <dgm:prSet presAssocID="{2A70D9A8-EE1C-4B73-8B05-5F72985DDC36}" presName="childText" presStyleLbl="revTx" presStyleIdx="1" presStyleCnt="2">
        <dgm:presLayoutVars>
          <dgm:bulletEnabled val="1"/>
        </dgm:presLayoutVars>
      </dgm:prSet>
      <dgm:spPr/>
    </dgm:pt>
    <dgm:pt modelId="{A8E075CC-30B9-451B-9DEF-3EC3F34716AD}" type="pres">
      <dgm:prSet presAssocID="{52425BDD-70C6-4F70-AB2F-C5E9719FAA11}" presName="parentText" presStyleLbl="node1" presStyleIdx="3" presStyleCnt="4">
        <dgm:presLayoutVars>
          <dgm:chMax val="0"/>
          <dgm:bulletEnabled val="1"/>
        </dgm:presLayoutVars>
      </dgm:prSet>
      <dgm:spPr/>
    </dgm:pt>
  </dgm:ptLst>
  <dgm:cxnLst>
    <dgm:cxn modelId="{5E657B61-1E78-4FD4-8961-2CA9D3011768}" srcId="{2A70D9A8-EE1C-4B73-8B05-5F72985DDC36}" destId="{682C6D84-4AC7-4B10-AAEE-C08451A5C958}" srcOrd="0" destOrd="0" parTransId="{A7AABF07-848B-44EE-9955-29C4059AF2B0}" sibTransId="{2752608B-6D9F-4F5B-ACEC-51076C8CE70D}"/>
    <dgm:cxn modelId="{46C79170-21DC-48DF-8E7D-50DEB320AB2A}" type="presOf" srcId="{2A70D9A8-EE1C-4B73-8B05-5F72985DDC36}" destId="{39843C77-39A9-4162-9D97-285E2E38EAE8}" srcOrd="0" destOrd="0" presId="urn:microsoft.com/office/officeart/2005/8/layout/vList2"/>
    <dgm:cxn modelId="{3694F770-8FB6-4D4C-91C2-F12F91F3F3E2}" srcId="{147B12F0-2A0A-4AED-805D-CA737628A4BB}" destId="{6C65658B-7D2B-4BEB-AD45-9F227107B5B5}" srcOrd="0" destOrd="0" parTransId="{EB52C5BB-E1F6-4AAC-B04A-7761C273E3BB}" sibTransId="{32F93484-1E36-4753-B492-239BB010F593}"/>
    <dgm:cxn modelId="{7914967E-8743-4D81-B7A2-FC7849E68461}" srcId="{147B12F0-2A0A-4AED-805D-CA737628A4BB}" destId="{2A70D9A8-EE1C-4B73-8B05-5F72985DDC36}" srcOrd="2" destOrd="0" parTransId="{532AEE96-F6F0-40EB-B077-5FCADEFF1983}" sibTransId="{71BE1725-E24B-4C36-A9BF-F1F9AD1DE9E3}"/>
    <dgm:cxn modelId="{F5DD9296-EA7B-4C5D-ABD4-8C6F0BD3FBF7}" type="presOf" srcId="{682C6D84-4AC7-4B10-AAEE-C08451A5C958}" destId="{95636B58-6A4A-4890-85E2-C9F7868CB5AC}" srcOrd="0" destOrd="0" presId="urn:microsoft.com/office/officeart/2005/8/layout/vList2"/>
    <dgm:cxn modelId="{E6170FA2-18C7-4509-A603-5095AD447108}" type="presOf" srcId="{F0E5B21E-282D-4B18-B030-62DB49608A60}" destId="{EF34115E-698E-42D1-838E-210ECB4F3105}" srcOrd="0" destOrd="0" presId="urn:microsoft.com/office/officeart/2005/8/layout/vList2"/>
    <dgm:cxn modelId="{751553B0-72A9-428F-A039-FA0D17675C50}" srcId="{6C65658B-7D2B-4BEB-AD45-9F227107B5B5}" destId="{F0E5B21E-282D-4B18-B030-62DB49608A60}" srcOrd="0" destOrd="0" parTransId="{5ED6D41C-A38A-476F-B284-88CE1B1F65A1}" sibTransId="{380D123E-113C-439C-AE46-6BDDC0547960}"/>
    <dgm:cxn modelId="{ED4862B5-AF58-426A-A9C7-E15B05EB38BC}" srcId="{147B12F0-2A0A-4AED-805D-CA737628A4BB}" destId="{52425BDD-70C6-4F70-AB2F-C5E9719FAA11}" srcOrd="3" destOrd="0" parTransId="{6AD3E62F-26A6-4372-9D02-FBCEA7C27ACD}" sibTransId="{4050473D-A113-4498-B744-B65A142A688E}"/>
    <dgm:cxn modelId="{ADE925BD-346D-40EC-9485-8936BA3FA245}" type="presOf" srcId="{7F1809C4-6DDE-4B3B-84DB-98C87CB45DCD}" destId="{5854627C-B3E9-4CC8-AA58-BAAA1C467ED4}" srcOrd="0" destOrd="0" presId="urn:microsoft.com/office/officeart/2005/8/layout/vList2"/>
    <dgm:cxn modelId="{E869C6D0-95DE-468B-A073-BE0EC23C8A4D}" srcId="{147B12F0-2A0A-4AED-805D-CA737628A4BB}" destId="{7F1809C4-6DDE-4B3B-84DB-98C87CB45DCD}" srcOrd="1" destOrd="0" parTransId="{EF079597-1313-4563-9CC0-446CDBCFF71C}" sibTransId="{4DAB3374-89C9-4AC6-B88A-730CD6DEE4B0}"/>
    <dgm:cxn modelId="{8A9ABBDA-C8C4-413A-AD09-C94D4FBDA2B6}" type="presOf" srcId="{6C65658B-7D2B-4BEB-AD45-9F227107B5B5}" destId="{D3629F69-6509-40C8-A722-5F39564755C2}" srcOrd="0" destOrd="0" presId="urn:microsoft.com/office/officeart/2005/8/layout/vList2"/>
    <dgm:cxn modelId="{25EC3BEA-255C-4C37-98B0-29B3E125FECE}" type="presOf" srcId="{52425BDD-70C6-4F70-AB2F-C5E9719FAA11}" destId="{A8E075CC-30B9-451B-9DEF-3EC3F34716AD}" srcOrd="0" destOrd="0" presId="urn:microsoft.com/office/officeart/2005/8/layout/vList2"/>
    <dgm:cxn modelId="{EF39E1FA-5CC6-418A-BB9D-81894B4DF432}" type="presOf" srcId="{147B12F0-2A0A-4AED-805D-CA737628A4BB}" destId="{9EB9A4F0-509F-4B15-B3BA-8221D5E9A12B}" srcOrd="0" destOrd="0" presId="urn:microsoft.com/office/officeart/2005/8/layout/vList2"/>
    <dgm:cxn modelId="{42E2A7CD-667E-4F11-8D24-F6E24DB9D12D}" type="presParOf" srcId="{9EB9A4F0-509F-4B15-B3BA-8221D5E9A12B}" destId="{D3629F69-6509-40C8-A722-5F39564755C2}" srcOrd="0" destOrd="0" presId="urn:microsoft.com/office/officeart/2005/8/layout/vList2"/>
    <dgm:cxn modelId="{95E91E1C-A90C-4CA8-8E20-CCBB99F4D7FB}" type="presParOf" srcId="{9EB9A4F0-509F-4B15-B3BA-8221D5E9A12B}" destId="{EF34115E-698E-42D1-838E-210ECB4F3105}" srcOrd="1" destOrd="0" presId="urn:microsoft.com/office/officeart/2005/8/layout/vList2"/>
    <dgm:cxn modelId="{5DDA2829-E917-4D47-90A0-40BF08B1ED13}" type="presParOf" srcId="{9EB9A4F0-509F-4B15-B3BA-8221D5E9A12B}" destId="{5854627C-B3E9-4CC8-AA58-BAAA1C467ED4}" srcOrd="2" destOrd="0" presId="urn:microsoft.com/office/officeart/2005/8/layout/vList2"/>
    <dgm:cxn modelId="{A987FA17-38DC-4402-A101-1805D76E8F63}" type="presParOf" srcId="{9EB9A4F0-509F-4B15-B3BA-8221D5E9A12B}" destId="{03A21554-9AB0-446E-B1B9-4C8ADE8CDBD2}" srcOrd="3" destOrd="0" presId="urn:microsoft.com/office/officeart/2005/8/layout/vList2"/>
    <dgm:cxn modelId="{42322D97-86C8-4C26-815C-B81B6F78B0BC}" type="presParOf" srcId="{9EB9A4F0-509F-4B15-B3BA-8221D5E9A12B}" destId="{39843C77-39A9-4162-9D97-285E2E38EAE8}" srcOrd="4" destOrd="0" presId="urn:microsoft.com/office/officeart/2005/8/layout/vList2"/>
    <dgm:cxn modelId="{7E0739A9-0639-4580-8838-085DC14975A9}" type="presParOf" srcId="{9EB9A4F0-509F-4B15-B3BA-8221D5E9A12B}" destId="{95636B58-6A4A-4890-85E2-C9F7868CB5AC}" srcOrd="5" destOrd="0" presId="urn:microsoft.com/office/officeart/2005/8/layout/vList2"/>
    <dgm:cxn modelId="{E21972A6-FF5C-4C59-847F-23D204B3759D}" type="presParOf" srcId="{9EB9A4F0-509F-4B15-B3BA-8221D5E9A12B}" destId="{A8E075CC-30B9-451B-9DEF-3EC3F34716A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FC6E967-E5D1-4FDD-8A1E-DBC89590D8F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0EBF46C8-D6DF-4145-A0CC-E424D5420B37}">
      <dgm:prSet/>
      <dgm:spPr/>
      <dgm:t>
        <a:bodyPr/>
        <a:lstStyle/>
        <a:p>
          <a:r>
            <a:rPr lang="en-US" b="1"/>
            <a:t>Essential complexity</a:t>
          </a:r>
          <a:r>
            <a:rPr lang="en-US"/>
            <a:t> is a measurement developed by Thomas McCabe to determine how well a program is structured.</a:t>
          </a:r>
        </a:p>
      </dgm:t>
    </dgm:pt>
    <dgm:pt modelId="{66251DD6-0DFE-427C-A47D-912B3DDACAA1}" type="parTrans" cxnId="{82F3D50B-33FB-4F73-801C-D7B8D88C7D25}">
      <dgm:prSet/>
      <dgm:spPr/>
      <dgm:t>
        <a:bodyPr/>
        <a:lstStyle/>
        <a:p>
          <a:endParaRPr lang="en-US"/>
        </a:p>
      </dgm:t>
    </dgm:pt>
    <dgm:pt modelId="{03B05021-F25F-431E-A7D0-F46D1FAAC176}" type="sibTrans" cxnId="{82F3D50B-33FB-4F73-801C-D7B8D88C7D25}">
      <dgm:prSet/>
      <dgm:spPr/>
      <dgm:t>
        <a:bodyPr/>
        <a:lstStyle/>
        <a:p>
          <a:endParaRPr lang="en-US"/>
        </a:p>
      </dgm:t>
    </dgm:pt>
    <dgm:pt modelId="{A174ACB3-9B86-4C07-82F2-245466204DD2}">
      <dgm:prSet/>
      <dgm:spPr/>
      <dgm:t>
        <a:bodyPr/>
        <a:lstStyle/>
        <a:p>
          <a:r>
            <a:rPr lang="en-US"/>
            <a:t>McCabe's reduction process is intended to simulate the conceptual replacement of control structures (and actual statements they contain) with subroutine calls, hence the requirement for the control structures to have a single entry and a single exit point.(Nowadays a process like this would fall under the umbrella term of </a:t>
          </a:r>
          <a:r>
            <a:rPr lang="en-US">
              <a:hlinkClick xmlns:r="http://schemas.openxmlformats.org/officeDocument/2006/relationships" r:id="rId1"/>
            </a:rPr>
            <a:t>refactoring</a:t>
          </a:r>
          <a:r>
            <a:rPr lang="en-US"/>
            <a:t>.) </a:t>
          </a:r>
        </a:p>
      </dgm:t>
    </dgm:pt>
    <dgm:pt modelId="{3152E44C-0B48-45F0-8595-762FBC0616D9}" type="parTrans" cxnId="{F612FFF5-2933-4F01-89BD-600C3548CB7D}">
      <dgm:prSet/>
      <dgm:spPr/>
      <dgm:t>
        <a:bodyPr/>
        <a:lstStyle/>
        <a:p>
          <a:endParaRPr lang="en-US"/>
        </a:p>
      </dgm:t>
    </dgm:pt>
    <dgm:pt modelId="{40B87A8C-BA03-4395-9EF6-D812C3E5CECF}" type="sibTrans" cxnId="{F612FFF5-2933-4F01-89BD-600C3548CB7D}">
      <dgm:prSet/>
      <dgm:spPr/>
      <dgm:t>
        <a:bodyPr/>
        <a:lstStyle/>
        <a:p>
          <a:endParaRPr lang="en-US"/>
        </a:p>
      </dgm:t>
    </dgm:pt>
    <dgm:pt modelId="{ABCEE324-F669-4A49-B781-D4794CD0E106}">
      <dgm:prSet/>
      <dgm:spPr/>
      <dgm:t>
        <a:bodyPr/>
        <a:lstStyle/>
        <a:p>
          <a:r>
            <a:rPr lang="en-US"/>
            <a:t>All structured programs evidently have an essential complexity of 1 as defined by McCabe because they can all be iteratively reduced to a single call to a top-level subroutine</a:t>
          </a:r>
        </a:p>
      </dgm:t>
    </dgm:pt>
    <dgm:pt modelId="{7AD76EF2-9C04-4026-96AE-D498FEC84D87}" type="parTrans" cxnId="{FC12AD08-6C26-4129-8732-2E8954C7BADC}">
      <dgm:prSet/>
      <dgm:spPr/>
      <dgm:t>
        <a:bodyPr/>
        <a:lstStyle/>
        <a:p>
          <a:endParaRPr lang="en-US"/>
        </a:p>
      </dgm:t>
    </dgm:pt>
    <dgm:pt modelId="{42BDE451-A30A-4B8A-B705-14182C7E4E76}" type="sibTrans" cxnId="{FC12AD08-6C26-4129-8732-2E8954C7BADC}">
      <dgm:prSet/>
      <dgm:spPr/>
      <dgm:t>
        <a:bodyPr/>
        <a:lstStyle/>
        <a:p>
          <a:endParaRPr lang="en-US"/>
        </a:p>
      </dgm:t>
    </dgm:pt>
    <dgm:pt modelId="{23F68A6A-17F1-472B-8623-6096D2AEE51B}" type="pres">
      <dgm:prSet presAssocID="{FFC6E967-E5D1-4FDD-8A1E-DBC89590D8F0}" presName="linear" presStyleCnt="0">
        <dgm:presLayoutVars>
          <dgm:animLvl val="lvl"/>
          <dgm:resizeHandles val="exact"/>
        </dgm:presLayoutVars>
      </dgm:prSet>
      <dgm:spPr/>
    </dgm:pt>
    <dgm:pt modelId="{D4B37D0E-A3A6-41F6-9282-E5117590C45E}" type="pres">
      <dgm:prSet presAssocID="{0EBF46C8-D6DF-4145-A0CC-E424D5420B37}" presName="parentText" presStyleLbl="node1" presStyleIdx="0" presStyleCnt="3">
        <dgm:presLayoutVars>
          <dgm:chMax val="0"/>
          <dgm:bulletEnabled val="1"/>
        </dgm:presLayoutVars>
      </dgm:prSet>
      <dgm:spPr/>
    </dgm:pt>
    <dgm:pt modelId="{8F0DCCAE-15E6-4FDE-A1D0-1212D223CBCB}" type="pres">
      <dgm:prSet presAssocID="{03B05021-F25F-431E-A7D0-F46D1FAAC176}" presName="spacer" presStyleCnt="0"/>
      <dgm:spPr/>
    </dgm:pt>
    <dgm:pt modelId="{43415724-FF2E-4AA5-804D-12D7BA52DDDA}" type="pres">
      <dgm:prSet presAssocID="{A174ACB3-9B86-4C07-82F2-245466204DD2}" presName="parentText" presStyleLbl="node1" presStyleIdx="1" presStyleCnt="3">
        <dgm:presLayoutVars>
          <dgm:chMax val="0"/>
          <dgm:bulletEnabled val="1"/>
        </dgm:presLayoutVars>
      </dgm:prSet>
      <dgm:spPr/>
    </dgm:pt>
    <dgm:pt modelId="{3F916DA3-E4BD-414C-BA51-EAF3303E13B6}" type="pres">
      <dgm:prSet presAssocID="{40B87A8C-BA03-4395-9EF6-D812C3E5CECF}" presName="spacer" presStyleCnt="0"/>
      <dgm:spPr/>
    </dgm:pt>
    <dgm:pt modelId="{6A9113C9-5320-4C4D-A0A3-D46983177544}" type="pres">
      <dgm:prSet presAssocID="{ABCEE324-F669-4A49-B781-D4794CD0E106}" presName="parentText" presStyleLbl="node1" presStyleIdx="2" presStyleCnt="3">
        <dgm:presLayoutVars>
          <dgm:chMax val="0"/>
          <dgm:bulletEnabled val="1"/>
        </dgm:presLayoutVars>
      </dgm:prSet>
      <dgm:spPr/>
    </dgm:pt>
  </dgm:ptLst>
  <dgm:cxnLst>
    <dgm:cxn modelId="{FC12AD08-6C26-4129-8732-2E8954C7BADC}" srcId="{FFC6E967-E5D1-4FDD-8A1E-DBC89590D8F0}" destId="{ABCEE324-F669-4A49-B781-D4794CD0E106}" srcOrd="2" destOrd="0" parTransId="{7AD76EF2-9C04-4026-96AE-D498FEC84D87}" sibTransId="{42BDE451-A30A-4B8A-B705-14182C7E4E76}"/>
    <dgm:cxn modelId="{82F3D50B-33FB-4F73-801C-D7B8D88C7D25}" srcId="{FFC6E967-E5D1-4FDD-8A1E-DBC89590D8F0}" destId="{0EBF46C8-D6DF-4145-A0CC-E424D5420B37}" srcOrd="0" destOrd="0" parTransId="{66251DD6-0DFE-427C-A47D-912B3DDACAA1}" sibTransId="{03B05021-F25F-431E-A7D0-F46D1FAAC176}"/>
    <dgm:cxn modelId="{23090658-C3F3-480A-AEF9-A8A32283A902}" type="presOf" srcId="{0EBF46C8-D6DF-4145-A0CC-E424D5420B37}" destId="{D4B37D0E-A3A6-41F6-9282-E5117590C45E}" srcOrd="0" destOrd="0" presId="urn:microsoft.com/office/officeart/2005/8/layout/vList2"/>
    <dgm:cxn modelId="{2FDA1578-E6A7-486E-BAEC-BDCC526B2BDA}" type="presOf" srcId="{A174ACB3-9B86-4C07-82F2-245466204DD2}" destId="{43415724-FF2E-4AA5-804D-12D7BA52DDDA}" srcOrd="0" destOrd="0" presId="urn:microsoft.com/office/officeart/2005/8/layout/vList2"/>
    <dgm:cxn modelId="{80913B8D-D81A-420D-8F2E-3C44132A965E}" type="presOf" srcId="{ABCEE324-F669-4A49-B781-D4794CD0E106}" destId="{6A9113C9-5320-4C4D-A0A3-D46983177544}" srcOrd="0" destOrd="0" presId="urn:microsoft.com/office/officeart/2005/8/layout/vList2"/>
    <dgm:cxn modelId="{3E7272BC-BE00-4FEE-8327-EC2124054567}" type="presOf" srcId="{FFC6E967-E5D1-4FDD-8A1E-DBC89590D8F0}" destId="{23F68A6A-17F1-472B-8623-6096D2AEE51B}" srcOrd="0" destOrd="0" presId="urn:microsoft.com/office/officeart/2005/8/layout/vList2"/>
    <dgm:cxn modelId="{F612FFF5-2933-4F01-89BD-600C3548CB7D}" srcId="{FFC6E967-E5D1-4FDD-8A1E-DBC89590D8F0}" destId="{A174ACB3-9B86-4C07-82F2-245466204DD2}" srcOrd="1" destOrd="0" parTransId="{3152E44C-0B48-45F0-8595-762FBC0616D9}" sibTransId="{40B87A8C-BA03-4395-9EF6-D812C3E5CECF}"/>
    <dgm:cxn modelId="{CA727B3A-F7D3-487D-856F-D45A18A57DFE}" type="presParOf" srcId="{23F68A6A-17F1-472B-8623-6096D2AEE51B}" destId="{D4B37D0E-A3A6-41F6-9282-E5117590C45E}" srcOrd="0" destOrd="0" presId="urn:microsoft.com/office/officeart/2005/8/layout/vList2"/>
    <dgm:cxn modelId="{1AB7FB05-F780-421F-9B3E-7CA7F633D128}" type="presParOf" srcId="{23F68A6A-17F1-472B-8623-6096D2AEE51B}" destId="{8F0DCCAE-15E6-4FDE-A1D0-1212D223CBCB}" srcOrd="1" destOrd="0" presId="urn:microsoft.com/office/officeart/2005/8/layout/vList2"/>
    <dgm:cxn modelId="{AC4298A8-1E3A-448A-BE5C-A5ED80C805BB}" type="presParOf" srcId="{23F68A6A-17F1-472B-8623-6096D2AEE51B}" destId="{43415724-FF2E-4AA5-804D-12D7BA52DDDA}" srcOrd="2" destOrd="0" presId="urn:microsoft.com/office/officeart/2005/8/layout/vList2"/>
    <dgm:cxn modelId="{1F464189-1E26-468D-ACD2-5CEA6813E82F}" type="presParOf" srcId="{23F68A6A-17F1-472B-8623-6096D2AEE51B}" destId="{3F916DA3-E4BD-414C-BA51-EAF3303E13B6}" srcOrd="3" destOrd="0" presId="urn:microsoft.com/office/officeart/2005/8/layout/vList2"/>
    <dgm:cxn modelId="{C8F06B7A-C69B-4076-83F6-0860F6AF8D10}" type="presParOf" srcId="{23F68A6A-17F1-472B-8623-6096D2AEE51B}" destId="{6A9113C9-5320-4C4D-A0A3-D4698317754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8B460D1-3A36-4212-A84D-9AD7E1637286}"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6C30D1A7-3185-4B5B-9D62-DD395BA9D3DD}">
      <dgm:prSet/>
      <dgm:spPr/>
      <dgm:t>
        <a:bodyPr/>
        <a:lstStyle/>
        <a:p>
          <a:r>
            <a:rPr lang="en-US"/>
            <a:t>The bottom line for testers is this: programs with high Cyclomatic complexity require more testing.</a:t>
          </a:r>
        </a:p>
      </dgm:t>
    </dgm:pt>
    <dgm:pt modelId="{2A3FEC6B-DE96-4C86-BD58-F8ADDDD1EAE0}" type="parTrans" cxnId="{4EF1883D-BC2B-4455-ADB6-A9D1CE6BD826}">
      <dgm:prSet/>
      <dgm:spPr/>
      <dgm:t>
        <a:bodyPr/>
        <a:lstStyle/>
        <a:p>
          <a:endParaRPr lang="en-US"/>
        </a:p>
      </dgm:t>
    </dgm:pt>
    <dgm:pt modelId="{7981547D-5ADC-4CD2-854E-3BDB4C8D6F68}" type="sibTrans" cxnId="{4EF1883D-BC2B-4455-ADB6-A9D1CE6BD826}">
      <dgm:prSet/>
      <dgm:spPr/>
      <dgm:t>
        <a:bodyPr/>
        <a:lstStyle/>
        <a:p>
          <a:endParaRPr lang="en-US"/>
        </a:p>
      </dgm:t>
    </dgm:pt>
    <dgm:pt modelId="{7313E025-13BA-4848-9CA5-8936E890F78D}">
      <dgm:prSet/>
      <dgm:spPr/>
      <dgm:t>
        <a:bodyPr/>
        <a:lstStyle/>
        <a:p>
          <a:r>
            <a:rPr lang="en-US"/>
            <a:t>What happens if a unit has a higher complexity? Two possibilities: either simplify the unit or plan to do more testing.</a:t>
          </a:r>
        </a:p>
      </dgm:t>
    </dgm:pt>
    <dgm:pt modelId="{D736FE5A-638F-4E5A-892F-BC8362FD7D1B}" type="parTrans" cxnId="{FED10B2B-E8C3-4C5C-9790-5F235D2BF3B8}">
      <dgm:prSet/>
      <dgm:spPr/>
      <dgm:t>
        <a:bodyPr/>
        <a:lstStyle/>
        <a:p>
          <a:endParaRPr lang="en-US"/>
        </a:p>
      </dgm:t>
    </dgm:pt>
    <dgm:pt modelId="{D97BF1E6-5D7D-4965-BA50-551677720FC2}" type="sibTrans" cxnId="{FED10B2B-E8C3-4C5C-9790-5F235D2BF3B8}">
      <dgm:prSet/>
      <dgm:spPr/>
      <dgm:t>
        <a:bodyPr/>
        <a:lstStyle/>
        <a:p>
          <a:endParaRPr lang="en-US"/>
        </a:p>
      </dgm:t>
    </dgm:pt>
    <dgm:pt modelId="{6D2B054A-F505-4217-B4CB-94BB01E74D9B}">
      <dgm:prSet/>
      <dgm:spPr/>
      <dgm:t>
        <a:bodyPr/>
        <a:lstStyle/>
        <a:p>
          <a:r>
            <a:rPr lang="en-US"/>
            <a:t>If the unit is well structured, its essential complexity is 1; so it can be simplified easily. </a:t>
          </a:r>
        </a:p>
      </dgm:t>
    </dgm:pt>
    <dgm:pt modelId="{14B51C12-AA69-4015-91B3-CC33B4BE014D}" type="parTrans" cxnId="{1C6B8F1B-5AFD-42CA-A255-A22323D0C547}">
      <dgm:prSet/>
      <dgm:spPr/>
      <dgm:t>
        <a:bodyPr/>
        <a:lstStyle/>
        <a:p>
          <a:endParaRPr lang="en-US"/>
        </a:p>
      </dgm:t>
    </dgm:pt>
    <dgm:pt modelId="{2673562C-CC03-4C03-BF92-0B9047E548A2}" type="sibTrans" cxnId="{1C6B8F1B-5AFD-42CA-A255-A22323D0C547}">
      <dgm:prSet/>
      <dgm:spPr/>
      <dgm:t>
        <a:bodyPr/>
        <a:lstStyle/>
        <a:p>
          <a:endParaRPr lang="en-US"/>
        </a:p>
      </dgm:t>
    </dgm:pt>
    <dgm:pt modelId="{B6920C81-CE61-4FD6-A9A0-875D86C083FD}">
      <dgm:prSet/>
      <dgm:spPr/>
      <dgm:t>
        <a:bodyPr/>
        <a:lstStyle/>
        <a:p>
          <a:r>
            <a:rPr lang="en-US"/>
            <a:t>If the unit has an essential complexity greater than 1, often the best choice is to eliminate the violations</a:t>
          </a:r>
        </a:p>
      </dgm:t>
    </dgm:pt>
    <dgm:pt modelId="{FF475FDE-3B06-429A-A599-B24C5C945E8A}" type="parTrans" cxnId="{1006CF22-601C-4221-A704-3BA2481302BF}">
      <dgm:prSet/>
      <dgm:spPr/>
      <dgm:t>
        <a:bodyPr/>
        <a:lstStyle/>
        <a:p>
          <a:endParaRPr lang="en-US"/>
        </a:p>
      </dgm:t>
    </dgm:pt>
    <dgm:pt modelId="{7C62C5FC-DC9E-451C-A5C4-429F1BD50757}" type="sibTrans" cxnId="{1006CF22-601C-4221-A704-3BA2481302BF}">
      <dgm:prSet/>
      <dgm:spPr/>
      <dgm:t>
        <a:bodyPr/>
        <a:lstStyle/>
        <a:p>
          <a:endParaRPr lang="en-US"/>
        </a:p>
      </dgm:t>
    </dgm:pt>
    <dgm:pt modelId="{7A2F170A-27CA-4450-8007-09319606C638}" type="pres">
      <dgm:prSet presAssocID="{68B460D1-3A36-4212-A84D-9AD7E1637286}" presName="matrix" presStyleCnt="0">
        <dgm:presLayoutVars>
          <dgm:chMax val="1"/>
          <dgm:dir/>
          <dgm:resizeHandles val="exact"/>
        </dgm:presLayoutVars>
      </dgm:prSet>
      <dgm:spPr/>
    </dgm:pt>
    <dgm:pt modelId="{9886900E-05FE-4BC8-8AA9-299C656FDC61}" type="pres">
      <dgm:prSet presAssocID="{68B460D1-3A36-4212-A84D-9AD7E1637286}" presName="diamond" presStyleLbl="bgShp" presStyleIdx="0" presStyleCnt="1"/>
      <dgm:spPr/>
    </dgm:pt>
    <dgm:pt modelId="{1D261B7D-2FD2-4379-B887-BAD04E41B913}" type="pres">
      <dgm:prSet presAssocID="{68B460D1-3A36-4212-A84D-9AD7E1637286}" presName="quad1" presStyleLbl="node1" presStyleIdx="0" presStyleCnt="4">
        <dgm:presLayoutVars>
          <dgm:chMax val="0"/>
          <dgm:chPref val="0"/>
          <dgm:bulletEnabled val="1"/>
        </dgm:presLayoutVars>
      </dgm:prSet>
      <dgm:spPr/>
    </dgm:pt>
    <dgm:pt modelId="{B4BAAE8C-6636-4980-BDFE-39BC1CC3078B}" type="pres">
      <dgm:prSet presAssocID="{68B460D1-3A36-4212-A84D-9AD7E1637286}" presName="quad2" presStyleLbl="node1" presStyleIdx="1" presStyleCnt="4">
        <dgm:presLayoutVars>
          <dgm:chMax val="0"/>
          <dgm:chPref val="0"/>
          <dgm:bulletEnabled val="1"/>
        </dgm:presLayoutVars>
      </dgm:prSet>
      <dgm:spPr/>
    </dgm:pt>
    <dgm:pt modelId="{8A3D4A8C-58AE-4E64-8FC8-59D007E187C2}" type="pres">
      <dgm:prSet presAssocID="{68B460D1-3A36-4212-A84D-9AD7E1637286}" presName="quad3" presStyleLbl="node1" presStyleIdx="2" presStyleCnt="4">
        <dgm:presLayoutVars>
          <dgm:chMax val="0"/>
          <dgm:chPref val="0"/>
          <dgm:bulletEnabled val="1"/>
        </dgm:presLayoutVars>
      </dgm:prSet>
      <dgm:spPr/>
    </dgm:pt>
    <dgm:pt modelId="{8596E8E6-C23E-41DE-880C-77DF6E7B80B6}" type="pres">
      <dgm:prSet presAssocID="{68B460D1-3A36-4212-A84D-9AD7E1637286}" presName="quad4" presStyleLbl="node1" presStyleIdx="3" presStyleCnt="4">
        <dgm:presLayoutVars>
          <dgm:chMax val="0"/>
          <dgm:chPref val="0"/>
          <dgm:bulletEnabled val="1"/>
        </dgm:presLayoutVars>
      </dgm:prSet>
      <dgm:spPr/>
    </dgm:pt>
  </dgm:ptLst>
  <dgm:cxnLst>
    <dgm:cxn modelId="{1C6B8F1B-5AFD-42CA-A255-A22323D0C547}" srcId="{68B460D1-3A36-4212-A84D-9AD7E1637286}" destId="{6D2B054A-F505-4217-B4CB-94BB01E74D9B}" srcOrd="2" destOrd="0" parTransId="{14B51C12-AA69-4015-91B3-CC33B4BE014D}" sibTransId="{2673562C-CC03-4C03-BF92-0B9047E548A2}"/>
    <dgm:cxn modelId="{1006CF22-601C-4221-A704-3BA2481302BF}" srcId="{68B460D1-3A36-4212-A84D-9AD7E1637286}" destId="{B6920C81-CE61-4FD6-A9A0-875D86C083FD}" srcOrd="3" destOrd="0" parTransId="{FF475FDE-3B06-429A-A599-B24C5C945E8A}" sibTransId="{7C62C5FC-DC9E-451C-A5C4-429F1BD50757}"/>
    <dgm:cxn modelId="{FED10B2B-E8C3-4C5C-9790-5F235D2BF3B8}" srcId="{68B460D1-3A36-4212-A84D-9AD7E1637286}" destId="{7313E025-13BA-4848-9CA5-8936E890F78D}" srcOrd="1" destOrd="0" parTransId="{D736FE5A-638F-4E5A-892F-BC8362FD7D1B}" sibTransId="{D97BF1E6-5D7D-4965-BA50-551677720FC2}"/>
    <dgm:cxn modelId="{40779931-B775-4910-ACD0-0DE38569F369}" type="presOf" srcId="{7313E025-13BA-4848-9CA5-8936E890F78D}" destId="{B4BAAE8C-6636-4980-BDFE-39BC1CC3078B}" srcOrd="0" destOrd="0" presId="urn:microsoft.com/office/officeart/2005/8/layout/matrix3"/>
    <dgm:cxn modelId="{4EF1883D-BC2B-4455-ADB6-A9D1CE6BD826}" srcId="{68B460D1-3A36-4212-A84D-9AD7E1637286}" destId="{6C30D1A7-3185-4B5B-9D62-DD395BA9D3DD}" srcOrd="0" destOrd="0" parTransId="{2A3FEC6B-DE96-4C86-BD58-F8ADDDD1EAE0}" sibTransId="{7981547D-5ADC-4CD2-854E-3BDB4C8D6F68}"/>
    <dgm:cxn modelId="{AD9C7543-82F9-41D2-87DF-EAFDE12B72C2}" type="presOf" srcId="{68B460D1-3A36-4212-A84D-9AD7E1637286}" destId="{7A2F170A-27CA-4450-8007-09319606C638}" srcOrd="0" destOrd="0" presId="urn:microsoft.com/office/officeart/2005/8/layout/matrix3"/>
    <dgm:cxn modelId="{8893FA69-8285-4393-A87C-318F62932417}" type="presOf" srcId="{6D2B054A-F505-4217-B4CB-94BB01E74D9B}" destId="{8A3D4A8C-58AE-4E64-8FC8-59D007E187C2}" srcOrd="0" destOrd="0" presId="urn:microsoft.com/office/officeart/2005/8/layout/matrix3"/>
    <dgm:cxn modelId="{9C664B4E-4447-4BB4-8DD6-6CCEB80181B9}" type="presOf" srcId="{B6920C81-CE61-4FD6-A9A0-875D86C083FD}" destId="{8596E8E6-C23E-41DE-880C-77DF6E7B80B6}" srcOrd="0" destOrd="0" presId="urn:microsoft.com/office/officeart/2005/8/layout/matrix3"/>
    <dgm:cxn modelId="{B1DD1FFA-658C-4880-9625-EF2D66F0BC4B}" type="presOf" srcId="{6C30D1A7-3185-4B5B-9D62-DD395BA9D3DD}" destId="{1D261B7D-2FD2-4379-B887-BAD04E41B913}" srcOrd="0" destOrd="0" presId="urn:microsoft.com/office/officeart/2005/8/layout/matrix3"/>
    <dgm:cxn modelId="{BBA6B06B-89E0-4998-8064-D26107CADF0F}" type="presParOf" srcId="{7A2F170A-27CA-4450-8007-09319606C638}" destId="{9886900E-05FE-4BC8-8AA9-299C656FDC61}" srcOrd="0" destOrd="0" presId="urn:microsoft.com/office/officeart/2005/8/layout/matrix3"/>
    <dgm:cxn modelId="{7EDF960C-53C8-483A-9895-06E0D4FAF789}" type="presParOf" srcId="{7A2F170A-27CA-4450-8007-09319606C638}" destId="{1D261B7D-2FD2-4379-B887-BAD04E41B913}" srcOrd="1" destOrd="0" presId="urn:microsoft.com/office/officeart/2005/8/layout/matrix3"/>
    <dgm:cxn modelId="{D9C6BE89-EC72-4040-BA61-F231608565B7}" type="presParOf" srcId="{7A2F170A-27CA-4450-8007-09319606C638}" destId="{B4BAAE8C-6636-4980-BDFE-39BC1CC3078B}" srcOrd="2" destOrd="0" presId="urn:microsoft.com/office/officeart/2005/8/layout/matrix3"/>
    <dgm:cxn modelId="{C753E7AE-C738-4B57-A48D-2C13A47C6DBA}" type="presParOf" srcId="{7A2F170A-27CA-4450-8007-09319606C638}" destId="{8A3D4A8C-58AE-4E64-8FC8-59D007E187C2}" srcOrd="3" destOrd="0" presId="urn:microsoft.com/office/officeart/2005/8/layout/matrix3"/>
    <dgm:cxn modelId="{1BBB21FC-4FDF-483B-B4D9-4957E978E5E2}" type="presParOf" srcId="{7A2F170A-27CA-4450-8007-09319606C638}" destId="{8596E8E6-C23E-41DE-880C-77DF6E7B80B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73F7C04-67DD-4F25-BD43-A71D4B2B347B}"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F168AAA7-1FD2-4FBE-86CB-BA0CB92929DA}">
      <dgm:prSet/>
      <dgm:spPr/>
      <dgm:t>
        <a:bodyPr/>
        <a:lstStyle/>
        <a:p>
          <a:r>
            <a:rPr lang="en-IN"/>
            <a:t>In path testing, we identify various paths of a program and design test cases to execute those paths.</a:t>
          </a:r>
          <a:endParaRPr lang="en-US"/>
        </a:p>
      </dgm:t>
    </dgm:pt>
    <dgm:pt modelId="{50DE680D-A0A7-4033-B0AE-AF0FEB7C89E5}" type="parTrans" cxnId="{77090D6C-9496-42D1-99CE-1590796A7FC3}">
      <dgm:prSet/>
      <dgm:spPr/>
      <dgm:t>
        <a:bodyPr/>
        <a:lstStyle/>
        <a:p>
          <a:endParaRPr lang="en-US"/>
        </a:p>
      </dgm:t>
    </dgm:pt>
    <dgm:pt modelId="{3E2B0987-A899-45DC-B134-1E69336A21FC}" type="sibTrans" cxnId="{77090D6C-9496-42D1-99CE-1590796A7FC3}">
      <dgm:prSet/>
      <dgm:spPr/>
      <dgm:t>
        <a:bodyPr/>
        <a:lstStyle/>
        <a:p>
          <a:endParaRPr lang="en-US"/>
        </a:p>
      </dgm:t>
    </dgm:pt>
    <dgm:pt modelId="{1F66F95E-01BE-4ED2-BCD3-3D422F2CCB7C}">
      <dgm:prSet/>
      <dgm:spPr/>
      <dgm:t>
        <a:bodyPr/>
        <a:lstStyle/>
        <a:p>
          <a:r>
            <a:rPr lang="en-IN"/>
            <a:t>We may like to execute every statement of the program atleast once before the completion of testing.</a:t>
          </a:r>
          <a:endParaRPr lang="en-US"/>
        </a:p>
      </dgm:t>
    </dgm:pt>
    <dgm:pt modelId="{1C058F0C-8E0F-46B7-B64D-E2924BDDBA61}" type="parTrans" cxnId="{EE99CD82-8933-4AA4-847F-9472F7CCFC58}">
      <dgm:prSet/>
      <dgm:spPr/>
      <dgm:t>
        <a:bodyPr/>
        <a:lstStyle/>
        <a:p>
          <a:endParaRPr lang="en-US"/>
        </a:p>
      </dgm:t>
    </dgm:pt>
    <dgm:pt modelId="{A29C2D2B-F99A-482A-9C5C-136E3D7609EE}" type="sibTrans" cxnId="{EE99CD82-8933-4AA4-847F-9472F7CCFC58}">
      <dgm:prSet/>
      <dgm:spPr/>
      <dgm:t>
        <a:bodyPr/>
        <a:lstStyle/>
        <a:p>
          <a:endParaRPr lang="en-US"/>
        </a:p>
      </dgm:t>
    </dgm:pt>
    <dgm:pt modelId="{0E392F95-C37F-43EE-86EC-8B64F6AAA19E}">
      <dgm:prSet/>
      <dgm:spPr/>
      <dgm:t>
        <a:bodyPr/>
        <a:lstStyle/>
        <a:p>
          <a:r>
            <a:rPr lang="en-IN" b="1"/>
            <a:t>What are we not able to cover in this path testing?</a:t>
          </a:r>
          <a:endParaRPr lang="en-US"/>
        </a:p>
      </dgm:t>
    </dgm:pt>
    <dgm:pt modelId="{DD0D04E6-E49F-4535-A730-9879B791FF06}" type="parTrans" cxnId="{6DB19F74-3FB0-4CC8-8EDC-1C6A092A9786}">
      <dgm:prSet/>
      <dgm:spPr/>
      <dgm:t>
        <a:bodyPr/>
        <a:lstStyle/>
        <a:p>
          <a:endParaRPr lang="en-US"/>
        </a:p>
      </dgm:t>
    </dgm:pt>
    <dgm:pt modelId="{E4E3B5AC-EF4B-4F11-86A0-1CBECC71F4FD}" type="sibTrans" cxnId="{6DB19F74-3FB0-4CC8-8EDC-1C6A092A9786}">
      <dgm:prSet/>
      <dgm:spPr/>
      <dgm:t>
        <a:bodyPr/>
        <a:lstStyle/>
        <a:p>
          <a:endParaRPr lang="en-US"/>
        </a:p>
      </dgm:t>
    </dgm:pt>
    <dgm:pt modelId="{86A6DBA3-CBA2-4F4B-B0C4-3BBA859439A6}" type="pres">
      <dgm:prSet presAssocID="{273F7C04-67DD-4F25-BD43-A71D4B2B347B}" presName="outerComposite" presStyleCnt="0">
        <dgm:presLayoutVars>
          <dgm:chMax val="5"/>
          <dgm:dir/>
          <dgm:resizeHandles val="exact"/>
        </dgm:presLayoutVars>
      </dgm:prSet>
      <dgm:spPr/>
    </dgm:pt>
    <dgm:pt modelId="{3BD6CC4B-21E5-428C-A390-24DDCE966AB5}" type="pres">
      <dgm:prSet presAssocID="{273F7C04-67DD-4F25-BD43-A71D4B2B347B}" presName="dummyMaxCanvas" presStyleCnt="0">
        <dgm:presLayoutVars/>
      </dgm:prSet>
      <dgm:spPr/>
    </dgm:pt>
    <dgm:pt modelId="{BDF35347-9E9C-43FD-BFC3-08B547FDB324}" type="pres">
      <dgm:prSet presAssocID="{273F7C04-67DD-4F25-BD43-A71D4B2B347B}" presName="ThreeNodes_1" presStyleLbl="node1" presStyleIdx="0" presStyleCnt="3">
        <dgm:presLayoutVars>
          <dgm:bulletEnabled val="1"/>
        </dgm:presLayoutVars>
      </dgm:prSet>
      <dgm:spPr/>
    </dgm:pt>
    <dgm:pt modelId="{72F6F7A6-D6F3-4286-91C4-92B285D30708}" type="pres">
      <dgm:prSet presAssocID="{273F7C04-67DD-4F25-BD43-A71D4B2B347B}" presName="ThreeNodes_2" presStyleLbl="node1" presStyleIdx="1" presStyleCnt="3">
        <dgm:presLayoutVars>
          <dgm:bulletEnabled val="1"/>
        </dgm:presLayoutVars>
      </dgm:prSet>
      <dgm:spPr/>
    </dgm:pt>
    <dgm:pt modelId="{A0AA6EDD-8E2E-4EC5-9935-61461701F15D}" type="pres">
      <dgm:prSet presAssocID="{273F7C04-67DD-4F25-BD43-A71D4B2B347B}" presName="ThreeNodes_3" presStyleLbl="node1" presStyleIdx="2" presStyleCnt="3">
        <dgm:presLayoutVars>
          <dgm:bulletEnabled val="1"/>
        </dgm:presLayoutVars>
      </dgm:prSet>
      <dgm:spPr/>
    </dgm:pt>
    <dgm:pt modelId="{AA576055-D778-4343-ABBA-08210320ADB1}" type="pres">
      <dgm:prSet presAssocID="{273F7C04-67DD-4F25-BD43-A71D4B2B347B}" presName="ThreeConn_1-2" presStyleLbl="fgAccFollowNode1" presStyleIdx="0" presStyleCnt="2">
        <dgm:presLayoutVars>
          <dgm:bulletEnabled val="1"/>
        </dgm:presLayoutVars>
      </dgm:prSet>
      <dgm:spPr/>
    </dgm:pt>
    <dgm:pt modelId="{17FA1C92-6B62-46E0-A78F-F5833B46855A}" type="pres">
      <dgm:prSet presAssocID="{273F7C04-67DD-4F25-BD43-A71D4B2B347B}" presName="ThreeConn_2-3" presStyleLbl="fgAccFollowNode1" presStyleIdx="1" presStyleCnt="2">
        <dgm:presLayoutVars>
          <dgm:bulletEnabled val="1"/>
        </dgm:presLayoutVars>
      </dgm:prSet>
      <dgm:spPr/>
    </dgm:pt>
    <dgm:pt modelId="{2393C5E3-52A8-41A0-9031-4077E8DEA05C}" type="pres">
      <dgm:prSet presAssocID="{273F7C04-67DD-4F25-BD43-A71D4B2B347B}" presName="ThreeNodes_1_text" presStyleLbl="node1" presStyleIdx="2" presStyleCnt="3">
        <dgm:presLayoutVars>
          <dgm:bulletEnabled val="1"/>
        </dgm:presLayoutVars>
      </dgm:prSet>
      <dgm:spPr/>
    </dgm:pt>
    <dgm:pt modelId="{6C0B7EF6-DAB3-403D-8878-B36EEC2B7C32}" type="pres">
      <dgm:prSet presAssocID="{273F7C04-67DD-4F25-BD43-A71D4B2B347B}" presName="ThreeNodes_2_text" presStyleLbl="node1" presStyleIdx="2" presStyleCnt="3">
        <dgm:presLayoutVars>
          <dgm:bulletEnabled val="1"/>
        </dgm:presLayoutVars>
      </dgm:prSet>
      <dgm:spPr/>
    </dgm:pt>
    <dgm:pt modelId="{C6F3D73B-5CBA-4CC3-AF48-DDBAA0EFE900}" type="pres">
      <dgm:prSet presAssocID="{273F7C04-67DD-4F25-BD43-A71D4B2B347B}" presName="ThreeNodes_3_text" presStyleLbl="node1" presStyleIdx="2" presStyleCnt="3">
        <dgm:presLayoutVars>
          <dgm:bulletEnabled val="1"/>
        </dgm:presLayoutVars>
      </dgm:prSet>
      <dgm:spPr/>
    </dgm:pt>
  </dgm:ptLst>
  <dgm:cxnLst>
    <dgm:cxn modelId="{FE140823-660D-48E0-934E-5D09BDA79A41}" type="presOf" srcId="{A29C2D2B-F99A-482A-9C5C-136E3D7609EE}" destId="{17FA1C92-6B62-46E0-A78F-F5833B46855A}" srcOrd="0" destOrd="0" presId="urn:microsoft.com/office/officeart/2005/8/layout/vProcess5"/>
    <dgm:cxn modelId="{23A11944-817F-401B-B88A-4F779D26CDD8}" type="presOf" srcId="{273F7C04-67DD-4F25-BD43-A71D4B2B347B}" destId="{86A6DBA3-CBA2-4F4B-B0C4-3BBA859439A6}" srcOrd="0" destOrd="0" presId="urn:microsoft.com/office/officeart/2005/8/layout/vProcess5"/>
    <dgm:cxn modelId="{F70D8D45-FF56-4E35-9B72-E1ED96AE71FA}" type="presOf" srcId="{1F66F95E-01BE-4ED2-BCD3-3D422F2CCB7C}" destId="{72F6F7A6-D6F3-4286-91C4-92B285D30708}" srcOrd="0" destOrd="0" presId="urn:microsoft.com/office/officeart/2005/8/layout/vProcess5"/>
    <dgm:cxn modelId="{77090D6C-9496-42D1-99CE-1590796A7FC3}" srcId="{273F7C04-67DD-4F25-BD43-A71D4B2B347B}" destId="{F168AAA7-1FD2-4FBE-86CB-BA0CB92929DA}" srcOrd="0" destOrd="0" parTransId="{50DE680D-A0A7-4033-B0AE-AF0FEB7C89E5}" sibTransId="{3E2B0987-A899-45DC-B134-1E69336A21FC}"/>
    <dgm:cxn modelId="{5CBCA94F-4100-4C56-896C-63AF86E89017}" type="presOf" srcId="{3E2B0987-A899-45DC-B134-1E69336A21FC}" destId="{AA576055-D778-4343-ABBA-08210320ADB1}" srcOrd="0" destOrd="0" presId="urn:microsoft.com/office/officeart/2005/8/layout/vProcess5"/>
    <dgm:cxn modelId="{6DB19F74-3FB0-4CC8-8EDC-1C6A092A9786}" srcId="{273F7C04-67DD-4F25-BD43-A71D4B2B347B}" destId="{0E392F95-C37F-43EE-86EC-8B64F6AAA19E}" srcOrd="2" destOrd="0" parTransId="{DD0D04E6-E49F-4535-A730-9879B791FF06}" sibTransId="{E4E3B5AC-EF4B-4F11-86A0-1CBECC71F4FD}"/>
    <dgm:cxn modelId="{EE99CD82-8933-4AA4-847F-9472F7CCFC58}" srcId="{273F7C04-67DD-4F25-BD43-A71D4B2B347B}" destId="{1F66F95E-01BE-4ED2-BCD3-3D422F2CCB7C}" srcOrd="1" destOrd="0" parTransId="{1C058F0C-8E0F-46B7-B64D-E2924BDDBA61}" sibTransId="{A29C2D2B-F99A-482A-9C5C-136E3D7609EE}"/>
    <dgm:cxn modelId="{2688A6AF-89CF-48A2-84E6-28DF2E68CF7C}" type="presOf" srcId="{F168AAA7-1FD2-4FBE-86CB-BA0CB92929DA}" destId="{BDF35347-9E9C-43FD-BFC3-08B547FDB324}" srcOrd="0" destOrd="0" presId="urn:microsoft.com/office/officeart/2005/8/layout/vProcess5"/>
    <dgm:cxn modelId="{AC87A5C4-1D2B-4285-9C5A-5B14694A279D}" type="presOf" srcId="{1F66F95E-01BE-4ED2-BCD3-3D422F2CCB7C}" destId="{6C0B7EF6-DAB3-403D-8878-B36EEC2B7C32}" srcOrd="1" destOrd="0" presId="urn:microsoft.com/office/officeart/2005/8/layout/vProcess5"/>
    <dgm:cxn modelId="{4FD7A2DC-6117-43E3-8A7A-F3544F178793}" type="presOf" srcId="{0E392F95-C37F-43EE-86EC-8B64F6AAA19E}" destId="{A0AA6EDD-8E2E-4EC5-9935-61461701F15D}" srcOrd="0" destOrd="0" presId="urn:microsoft.com/office/officeart/2005/8/layout/vProcess5"/>
    <dgm:cxn modelId="{BA3165E3-67D4-46A2-8C49-D29C9B8B6C89}" type="presOf" srcId="{F168AAA7-1FD2-4FBE-86CB-BA0CB92929DA}" destId="{2393C5E3-52A8-41A0-9031-4077E8DEA05C}" srcOrd="1" destOrd="0" presId="urn:microsoft.com/office/officeart/2005/8/layout/vProcess5"/>
    <dgm:cxn modelId="{38622DEE-CCF2-4675-8BA7-E3A616FD8E1B}" type="presOf" srcId="{0E392F95-C37F-43EE-86EC-8B64F6AAA19E}" destId="{C6F3D73B-5CBA-4CC3-AF48-DDBAA0EFE900}" srcOrd="1" destOrd="0" presId="urn:microsoft.com/office/officeart/2005/8/layout/vProcess5"/>
    <dgm:cxn modelId="{6A08CAD1-853D-4F30-89AC-29C011A91303}" type="presParOf" srcId="{86A6DBA3-CBA2-4F4B-B0C4-3BBA859439A6}" destId="{3BD6CC4B-21E5-428C-A390-24DDCE966AB5}" srcOrd="0" destOrd="0" presId="urn:microsoft.com/office/officeart/2005/8/layout/vProcess5"/>
    <dgm:cxn modelId="{E8678C8C-BEC1-44BA-8275-4EDE4F7258B7}" type="presParOf" srcId="{86A6DBA3-CBA2-4F4B-B0C4-3BBA859439A6}" destId="{BDF35347-9E9C-43FD-BFC3-08B547FDB324}" srcOrd="1" destOrd="0" presId="urn:microsoft.com/office/officeart/2005/8/layout/vProcess5"/>
    <dgm:cxn modelId="{5AD22C8F-BA5F-43AB-9ED4-B334C329B373}" type="presParOf" srcId="{86A6DBA3-CBA2-4F4B-B0C4-3BBA859439A6}" destId="{72F6F7A6-D6F3-4286-91C4-92B285D30708}" srcOrd="2" destOrd="0" presId="urn:microsoft.com/office/officeart/2005/8/layout/vProcess5"/>
    <dgm:cxn modelId="{2AAD37EA-E15D-422F-BB1D-0843BEE7B28D}" type="presParOf" srcId="{86A6DBA3-CBA2-4F4B-B0C4-3BBA859439A6}" destId="{A0AA6EDD-8E2E-4EC5-9935-61461701F15D}" srcOrd="3" destOrd="0" presId="urn:microsoft.com/office/officeart/2005/8/layout/vProcess5"/>
    <dgm:cxn modelId="{908FB487-28EC-4B87-A005-462EAD980AA7}" type="presParOf" srcId="{86A6DBA3-CBA2-4F4B-B0C4-3BBA859439A6}" destId="{AA576055-D778-4343-ABBA-08210320ADB1}" srcOrd="4" destOrd="0" presId="urn:microsoft.com/office/officeart/2005/8/layout/vProcess5"/>
    <dgm:cxn modelId="{0447345E-9898-4CAC-BFCE-AE6FA82790C2}" type="presParOf" srcId="{86A6DBA3-CBA2-4F4B-B0C4-3BBA859439A6}" destId="{17FA1C92-6B62-46E0-A78F-F5833B46855A}" srcOrd="5" destOrd="0" presId="urn:microsoft.com/office/officeart/2005/8/layout/vProcess5"/>
    <dgm:cxn modelId="{1EF415A4-F5EF-411E-B8E6-3DD04C4B3DB4}" type="presParOf" srcId="{86A6DBA3-CBA2-4F4B-B0C4-3BBA859439A6}" destId="{2393C5E3-52A8-41A0-9031-4077E8DEA05C}" srcOrd="6" destOrd="0" presId="urn:microsoft.com/office/officeart/2005/8/layout/vProcess5"/>
    <dgm:cxn modelId="{43397F9C-FE60-4AA0-B4B0-038B5B90B581}" type="presParOf" srcId="{86A6DBA3-CBA2-4F4B-B0C4-3BBA859439A6}" destId="{6C0B7EF6-DAB3-403D-8878-B36EEC2B7C32}" srcOrd="7" destOrd="0" presId="urn:microsoft.com/office/officeart/2005/8/layout/vProcess5"/>
    <dgm:cxn modelId="{09DA6E11-88DB-47A1-9A4B-026D63970EFF}" type="presParOf" srcId="{86A6DBA3-CBA2-4F4B-B0C4-3BBA859439A6}" destId="{C6F3D73B-5CBA-4CC3-AF48-DDBAA0EFE90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19AA009-FB98-4B5B-9DBB-46D04FFD50DA}"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0FB789A-D867-4D2E-8D1D-2CC202B907BE}">
      <dgm:prSet/>
      <dgm:spPr/>
      <dgm:t>
        <a:bodyPr/>
        <a:lstStyle/>
        <a:p>
          <a:r>
            <a:rPr lang="en-IN"/>
            <a:t>Previous value stored in the memory location assigned to variable ‘a’ or garbage value.</a:t>
          </a:r>
          <a:endParaRPr lang="en-US"/>
        </a:p>
      </dgm:t>
    </dgm:pt>
    <dgm:pt modelId="{61BDA317-FD09-4377-9C20-FC9B9440A81F}" type="parTrans" cxnId="{A1505CBC-A3CD-4918-B519-714283343310}">
      <dgm:prSet/>
      <dgm:spPr/>
      <dgm:t>
        <a:bodyPr/>
        <a:lstStyle/>
        <a:p>
          <a:endParaRPr lang="en-US"/>
        </a:p>
      </dgm:t>
    </dgm:pt>
    <dgm:pt modelId="{96C6E0DC-08CC-48FA-863C-0C05B0E5AFAA}" type="sibTrans" cxnId="{A1505CBC-A3CD-4918-B519-714283343310}">
      <dgm:prSet/>
      <dgm:spPr/>
      <dgm:t>
        <a:bodyPr/>
        <a:lstStyle/>
        <a:p>
          <a:endParaRPr lang="en-US"/>
        </a:p>
      </dgm:t>
    </dgm:pt>
    <dgm:pt modelId="{4DCA241E-0C5E-41A3-8858-990BFCE6A777}">
      <dgm:prSet/>
      <dgm:spPr/>
      <dgm:t>
        <a:bodyPr/>
        <a:lstStyle/>
        <a:p>
          <a:r>
            <a:rPr lang="en-IN"/>
            <a:t>May give unexpected value.</a:t>
          </a:r>
          <a:endParaRPr lang="en-US"/>
        </a:p>
      </dgm:t>
    </dgm:pt>
    <dgm:pt modelId="{453E232A-F8CB-45CA-B1A3-33B11728E041}" type="parTrans" cxnId="{AEFC2302-D0B4-4F01-A375-052E1CDE93A1}">
      <dgm:prSet/>
      <dgm:spPr/>
      <dgm:t>
        <a:bodyPr/>
        <a:lstStyle/>
        <a:p>
          <a:endParaRPr lang="en-US"/>
        </a:p>
      </dgm:t>
    </dgm:pt>
    <dgm:pt modelId="{3E7BE8CF-F713-4666-B1E6-54CC6B53110A}" type="sibTrans" cxnId="{AEFC2302-D0B4-4F01-A375-052E1CDE93A1}">
      <dgm:prSet/>
      <dgm:spPr/>
      <dgm:t>
        <a:bodyPr/>
        <a:lstStyle/>
        <a:p>
          <a:endParaRPr lang="en-US"/>
        </a:p>
      </dgm:t>
    </dgm:pt>
    <dgm:pt modelId="{82FBE438-D0FD-4895-8416-9C91C207F743}">
      <dgm:prSet/>
      <dgm:spPr/>
      <dgm:t>
        <a:bodyPr/>
        <a:lstStyle/>
        <a:p>
          <a:r>
            <a:rPr lang="en-IN"/>
            <a:t>Mistake is in the usage of this variable without first assigning a value into it.</a:t>
          </a:r>
          <a:endParaRPr lang="en-US"/>
        </a:p>
      </dgm:t>
    </dgm:pt>
    <dgm:pt modelId="{984EBB92-4F25-4E5C-B9A6-9BF1C8536790}" type="parTrans" cxnId="{385F9D09-44C9-4BCE-A816-3243A64FC334}">
      <dgm:prSet/>
      <dgm:spPr/>
      <dgm:t>
        <a:bodyPr/>
        <a:lstStyle/>
        <a:p>
          <a:endParaRPr lang="en-US"/>
        </a:p>
      </dgm:t>
    </dgm:pt>
    <dgm:pt modelId="{04D23E87-F843-4FDF-9474-ED30F37E8D9D}" type="sibTrans" cxnId="{385F9D09-44C9-4BCE-A816-3243A64FC334}">
      <dgm:prSet/>
      <dgm:spPr/>
      <dgm:t>
        <a:bodyPr/>
        <a:lstStyle/>
        <a:p>
          <a:endParaRPr lang="en-US"/>
        </a:p>
      </dgm:t>
    </dgm:pt>
    <dgm:pt modelId="{829045A2-DD1F-485D-A80E-7244E6EBF48C}">
      <dgm:prSet/>
      <dgm:spPr/>
      <dgm:t>
        <a:bodyPr/>
        <a:lstStyle/>
        <a:p>
          <a:r>
            <a:rPr lang="en-IN"/>
            <a:t>We may assume all variables are automatically assigned to zero initially.</a:t>
          </a:r>
          <a:endParaRPr lang="en-US"/>
        </a:p>
      </dgm:t>
    </dgm:pt>
    <dgm:pt modelId="{8487B061-824A-4504-84D7-245B590FAECE}" type="parTrans" cxnId="{6A31B8A7-16F0-4851-B611-D2EA16EE3243}">
      <dgm:prSet/>
      <dgm:spPr/>
      <dgm:t>
        <a:bodyPr/>
        <a:lstStyle/>
        <a:p>
          <a:endParaRPr lang="en-US"/>
        </a:p>
      </dgm:t>
    </dgm:pt>
    <dgm:pt modelId="{4C406C44-4938-43B7-85D3-8F80025B63BD}" type="sibTrans" cxnId="{6A31B8A7-16F0-4851-B611-D2EA16EE3243}">
      <dgm:prSet/>
      <dgm:spPr/>
      <dgm:t>
        <a:bodyPr/>
        <a:lstStyle/>
        <a:p>
          <a:endParaRPr lang="en-US"/>
        </a:p>
      </dgm:t>
    </dgm:pt>
    <dgm:pt modelId="{6D9C1609-5409-47E7-90BE-F2990DACE8E5}">
      <dgm:prSet/>
      <dgm:spPr/>
      <dgm:t>
        <a:bodyPr/>
        <a:lstStyle/>
        <a:p>
          <a:r>
            <a:rPr lang="en-IN"/>
            <a:t>This is purely compiler dependent feature and can’t be generalized.</a:t>
          </a:r>
          <a:endParaRPr lang="en-US"/>
        </a:p>
      </dgm:t>
    </dgm:pt>
    <dgm:pt modelId="{5E59DCE3-067F-4DB4-9C2A-BD961035BC96}" type="parTrans" cxnId="{B78F6A97-C369-4555-BB93-6B77C4841091}">
      <dgm:prSet/>
      <dgm:spPr/>
      <dgm:t>
        <a:bodyPr/>
        <a:lstStyle/>
        <a:p>
          <a:endParaRPr lang="en-US"/>
        </a:p>
      </dgm:t>
    </dgm:pt>
    <dgm:pt modelId="{DE5C5FE2-26DA-43D3-940D-13A34DFA3D40}" type="sibTrans" cxnId="{B78F6A97-C369-4555-BB93-6B77C4841091}">
      <dgm:prSet/>
      <dgm:spPr/>
      <dgm:t>
        <a:bodyPr/>
        <a:lstStyle/>
        <a:p>
          <a:endParaRPr lang="en-US"/>
        </a:p>
      </dgm:t>
    </dgm:pt>
    <dgm:pt modelId="{8027CE84-C699-4BA1-A2AA-5F57CD8655DF}" type="pres">
      <dgm:prSet presAssocID="{719AA009-FB98-4B5B-9DBB-46D04FFD50DA}" presName="vert0" presStyleCnt="0">
        <dgm:presLayoutVars>
          <dgm:dir/>
          <dgm:animOne val="branch"/>
          <dgm:animLvl val="lvl"/>
        </dgm:presLayoutVars>
      </dgm:prSet>
      <dgm:spPr/>
    </dgm:pt>
    <dgm:pt modelId="{30ED1E0D-5A4D-4C5B-A606-E28632D8933E}" type="pres">
      <dgm:prSet presAssocID="{50FB789A-D867-4D2E-8D1D-2CC202B907BE}" presName="thickLine" presStyleLbl="alignNode1" presStyleIdx="0" presStyleCnt="5"/>
      <dgm:spPr/>
    </dgm:pt>
    <dgm:pt modelId="{9E048254-BBCA-4D64-816F-760B69DD4F52}" type="pres">
      <dgm:prSet presAssocID="{50FB789A-D867-4D2E-8D1D-2CC202B907BE}" presName="horz1" presStyleCnt="0"/>
      <dgm:spPr/>
    </dgm:pt>
    <dgm:pt modelId="{0754447B-6C86-4DD8-B25F-0FC8B26A40CF}" type="pres">
      <dgm:prSet presAssocID="{50FB789A-D867-4D2E-8D1D-2CC202B907BE}" presName="tx1" presStyleLbl="revTx" presStyleIdx="0" presStyleCnt="5"/>
      <dgm:spPr/>
    </dgm:pt>
    <dgm:pt modelId="{AD612888-3FDB-4EA6-BAC9-018B1E66E723}" type="pres">
      <dgm:prSet presAssocID="{50FB789A-D867-4D2E-8D1D-2CC202B907BE}" presName="vert1" presStyleCnt="0"/>
      <dgm:spPr/>
    </dgm:pt>
    <dgm:pt modelId="{F8A8C330-D39D-41F7-886D-823F35ED1ED3}" type="pres">
      <dgm:prSet presAssocID="{4DCA241E-0C5E-41A3-8858-990BFCE6A777}" presName="thickLine" presStyleLbl="alignNode1" presStyleIdx="1" presStyleCnt="5"/>
      <dgm:spPr/>
    </dgm:pt>
    <dgm:pt modelId="{1ABA24F5-C976-4E69-A96C-2D5E806E29E0}" type="pres">
      <dgm:prSet presAssocID="{4DCA241E-0C5E-41A3-8858-990BFCE6A777}" presName="horz1" presStyleCnt="0"/>
      <dgm:spPr/>
    </dgm:pt>
    <dgm:pt modelId="{A5867A8A-3BCF-44B5-864E-162E732741BF}" type="pres">
      <dgm:prSet presAssocID="{4DCA241E-0C5E-41A3-8858-990BFCE6A777}" presName="tx1" presStyleLbl="revTx" presStyleIdx="1" presStyleCnt="5"/>
      <dgm:spPr/>
    </dgm:pt>
    <dgm:pt modelId="{CB0DEF27-A542-4661-8DC4-74FAAB3A2820}" type="pres">
      <dgm:prSet presAssocID="{4DCA241E-0C5E-41A3-8858-990BFCE6A777}" presName="vert1" presStyleCnt="0"/>
      <dgm:spPr/>
    </dgm:pt>
    <dgm:pt modelId="{B4AE7FA0-D61D-42BA-82BD-4356C4C23040}" type="pres">
      <dgm:prSet presAssocID="{82FBE438-D0FD-4895-8416-9C91C207F743}" presName="thickLine" presStyleLbl="alignNode1" presStyleIdx="2" presStyleCnt="5"/>
      <dgm:spPr/>
    </dgm:pt>
    <dgm:pt modelId="{46C6437D-16D5-4545-A7BB-132C4B8C0399}" type="pres">
      <dgm:prSet presAssocID="{82FBE438-D0FD-4895-8416-9C91C207F743}" presName="horz1" presStyleCnt="0"/>
      <dgm:spPr/>
    </dgm:pt>
    <dgm:pt modelId="{E42E35AF-32C2-4CD6-879E-D09DEC96A39E}" type="pres">
      <dgm:prSet presAssocID="{82FBE438-D0FD-4895-8416-9C91C207F743}" presName="tx1" presStyleLbl="revTx" presStyleIdx="2" presStyleCnt="5"/>
      <dgm:spPr/>
    </dgm:pt>
    <dgm:pt modelId="{0E970E35-A598-4E45-ACD9-39391A667958}" type="pres">
      <dgm:prSet presAssocID="{82FBE438-D0FD-4895-8416-9C91C207F743}" presName="vert1" presStyleCnt="0"/>
      <dgm:spPr/>
    </dgm:pt>
    <dgm:pt modelId="{0A6774D9-B539-4D5D-BC85-92E82A2D9F68}" type="pres">
      <dgm:prSet presAssocID="{829045A2-DD1F-485D-A80E-7244E6EBF48C}" presName="thickLine" presStyleLbl="alignNode1" presStyleIdx="3" presStyleCnt="5"/>
      <dgm:spPr/>
    </dgm:pt>
    <dgm:pt modelId="{F7147679-4C1D-4CB6-B97E-EA5C6B4A3CA2}" type="pres">
      <dgm:prSet presAssocID="{829045A2-DD1F-485D-A80E-7244E6EBF48C}" presName="horz1" presStyleCnt="0"/>
      <dgm:spPr/>
    </dgm:pt>
    <dgm:pt modelId="{19B10457-6272-41B8-9177-78A1DCFC1E54}" type="pres">
      <dgm:prSet presAssocID="{829045A2-DD1F-485D-A80E-7244E6EBF48C}" presName="tx1" presStyleLbl="revTx" presStyleIdx="3" presStyleCnt="5"/>
      <dgm:spPr/>
    </dgm:pt>
    <dgm:pt modelId="{5CDCB5A4-05C3-4B53-B29E-EE1CFDDEF184}" type="pres">
      <dgm:prSet presAssocID="{829045A2-DD1F-485D-A80E-7244E6EBF48C}" presName="vert1" presStyleCnt="0"/>
      <dgm:spPr/>
    </dgm:pt>
    <dgm:pt modelId="{8E249A6F-E268-40AB-AAD2-9C396D7DEB66}" type="pres">
      <dgm:prSet presAssocID="{6D9C1609-5409-47E7-90BE-F2990DACE8E5}" presName="thickLine" presStyleLbl="alignNode1" presStyleIdx="4" presStyleCnt="5"/>
      <dgm:spPr/>
    </dgm:pt>
    <dgm:pt modelId="{4AC624B3-9669-40C1-90CB-152B1727C7E4}" type="pres">
      <dgm:prSet presAssocID="{6D9C1609-5409-47E7-90BE-F2990DACE8E5}" presName="horz1" presStyleCnt="0"/>
      <dgm:spPr/>
    </dgm:pt>
    <dgm:pt modelId="{CEC62672-611F-4A6B-B37B-73FFA1D958AC}" type="pres">
      <dgm:prSet presAssocID="{6D9C1609-5409-47E7-90BE-F2990DACE8E5}" presName="tx1" presStyleLbl="revTx" presStyleIdx="4" presStyleCnt="5"/>
      <dgm:spPr/>
    </dgm:pt>
    <dgm:pt modelId="{C68913CF-E7E5-4B73-B868-4120B623CA2E}" type="pres">
      <dgm:prSet presAssocID="{6D9C1609-5409-47E7-90BE-F2990DACE8E5}" presName="vert1" presStyleCnt="0"/>
      <dgm:spPr/>
    </dgm:pt>
  </dgm:ptLst>
  <dgm:cxnLst>
    <dgm:cxn modelId="{AEFC2302-D0B4-4F01-A375-052E1CDE93A1}" srcId="{719AA009-FB98-4B5B-9DBB-46D04FFD50DA}" destId="{4DCA241E-0C5E-41A3-8858-990BFCE6A777}" srcOrd="1" destOrd="0" parTransId="{453E232A-F8CB-45CA-B1A3-33B11728E041}" sibTransId="{3E7BE8CF-F713-4666-B1E6-54CC6B53110A}"/>
    <dgm:cxn modelId="{385F9D09-44C9-4BCE-A816-3243A64FC334}" srcId="{719AA009-FB98-4B5B-9DBB-46D04FFD50DA}" destId="{82FBE438-D0FD-4895-8416-9C91C207F743}" srcOrd="2" destOrd="0" parTransId="{984EBB92-4F25-4E5C-B9A6-9BF1C8536790}" sibTransId="{04D23E87-F843-4FDF-9474-ED30F37E8D9D}"/>
    <dgm:cxn modelId="{57FAF03B-814B-400C-A734-CC27E2AFE05A}" type="presOf" srcId="{50FB789A-D867-4D2E-8D1D-2CC202B907BE}" destId="{0754447B-6C86-4DD8-B25F-0FC8B26A40CF}" srcOrd="0" destOrd="0" presId="urn:microsoft.com/office/officeart/2008/layout/LinedList"/>
    <dgm:cxn modelId="{4F362E6E-6F2F-44EF-B626-1E35FE8EC871}" type="presOf" srcId="{829045A2-DD1F-485D-A80E-7244E6EBF48C}" destId="{19B10457-6272-41B8-9177-78A1DCFC1E54}" srcOrd="0" destOrd="0" presId="urn:microsoft.com/office/officeart/2008/layout/LinedList"/>
    <dgm:cxn modelId="{B78F6A97-C369-4555-BB93-6B77C4841091}" srcId="{719AA009-FB98-4B5B-9DBB-46D04FFD50DA}" destId="{6D9C1609-5409-47E7-90BE-F2990DACE8E5}" srcOrd="4" destOrd="0" parTransId="{5E59DCE3-067F-4DB4-9C2A-BD961035BC96}" sibTransId="{DE5C5FE2-26DA-43D3-940D-13A34DFA3D40}"/>
    <dgm:cxn modelId="{6A31B8A7-16F0-4851-B611-D2EA16EE3243}" srcId="{719AA009-FB98-4B5B-9DBB-46D04FFD50DA}" destId="{829045A2-DD1F-485D-A80E-7244E6EBF48C}" srcOrd="3" destOrd="0" parTransId="{8487B061-824A-4504-84D7-245B590FAECE}" sibTransId="{4C406C44-4938-43B7-85D3-8F80025B63BD}"/>
    <dgm:cxn modelId="{0FC736AA-BD00-4990-A49A-96C63BF1F517}" type="presOf" srcId="{82FBE438-D0FD-4895-8416-9C91C207F743}" destId="{E42E35AF-32C2-4CD6-879E-D09DEC96A39E}" srcOrd="0" destOrd="0" presId="urn:microsoft.com/office/officeart/2008/layout/LinedList"/>
    <dgm:cxn modelId="{A1505CBC-A3CD-4918-B519-714283343310}" srcId="{719AA009-FB98-4B5B-9DBB-46D04FFD50DA}" destId="{50FB789A-D867-4D2E-8D1D-2CC202B907BE}" srcOrd="0" destOrd="0" parTransId="{61BDA317-FD09-4377-9C20-FC9B9440A81F}" sibTransId="{96C6E0DC-08CC-48FA-863C-0C05B0E5AFAA}"/>
    <dgm:cxn modelId="{357443BF-F10C-457F-B9B7-8220CA27D283}" type="presOf" srcId="{4DCA241E-0C5E-41A3-8858-990BFCE6A777}" destId="{A5867A8A-3BCF-44B5-864E-162E732741BF}" srcOrd="0" destOrd="0" presId="urn:microsoft.com/office/officeart/2008/layout/LinedList"/>
    <dgm:cxn modelId="{EEDD60D8-3FD1-4B6C-8E7C-9013B0A12A17}" type="presOf" srcId="{719AA009-FB98-4B5B-9DBB-46D04FFD50DA}" destId="{8027CE84-C699-4BA1-A2AA-5F57CD8655DF}" srcOrd="0" destOrd="0" presId="urn:microsoft.com/office/officeart/2008/layout/LinedList"/>
    <dgm:cxn modelId="{4543AEF9-2C35-4F2E-971E-C82B31DC44CD}" type="presOf" srcId="{6D9C1609-5409-47E7-90BE-F2990DACE8E5}" destId="{CEC62672-611F-4A6B-B37B-73FFA1D958AC}" srcOrd="0" destOrd="0" presId="urn:microsoft.com/office/officeart/2008/layout/LinedList"/>
    <dgm:cxn modelId="{86679332-4FA3-4401-8C3F-B7ADDC8881AF}" type="presParOf" srcId="{8027CE84-C699-4BA1-A2AA-5F57CD8655DF}" destId="{30ED1E0D-5A4D-4C5B-A606-E28632D8933E}" srcOrd="0" destOrd="0" presId="urn:microsoft.com/office/officeart/2008/layout/LinedList"/>
    <dgm:cxn modelId="{FA2D3C97-FAD3-4B51-AB7D-124DD2E8A321}" type="presParOf" srcId="{8027CE84-C699-4BA1-A2AA-5F57CD8655DF}" destId="{9E048254-BBCA-4D64-816F-760B69DD4F52}" srcOrd="1" destOrd="0" presId="urn:microsoft.com/office/officeart/2008/layout/LinedList"/>
    <dgm:cxn modelId="{12A4E8F2-A7F4-48D4-93B2-6809A722A3F0}" type="presParOf" srcId="{9E048254-BBCA-4D64-816F-760B69DD4F52}" destId="{0754447B-6C86-4DD8-B25F-0FC8B26A40CF}" srcOrd="0" destOrd="0" presId="urn:microsoft.com/office/officeart/2008/layout/LinedList"/>
    <dgm:cxn modelId="{66398CF5-2DA4-48AD-9000-2D9009B4A008}" type="presParOf" srcId="{9E048254-BBCA-4D64-816F-760B69DD4F52}" destId="{AD612888-3FDB-4EA6-BAC9-018B1E66E723}" srcOrd="1" destOrd="0" presId="urn:microsoft.com/office/officeart/2008/layout/LinedList"/>
    <dgm:cxn modelId="{3E7EF0B2-058F-4BB2-9DD9-A2AA299AC38D}" type="presParOf" srcId="{8027CE84-C699-4BA1-A2AA-5F57CD8655DF}" destId="{F8A8C330-D39D-41F7-886D-823F35ED1ED3}" srcOrd="2" destOrd="0" presId="urn:microsoft.com/office/officeart/2008/layout/LinedList"/>
    <dgm:cxn modelId="{68C8E7C4-B793-4AB8-B990-1E112117C46C}" type="presParOf" srcId="{8027CE84-C699-4BA1-A2AA-5F57CD8655DF}" destId="{1ABA24F5-C976-4E69-A96C-2D5E806E29E0}" srcOrd="3" destOrd="0" presId="urn:microsoft.com/office/officeart/2008/layout/LinedList"/>
    <dgm:cxn modelId="{4E1BE365-59D0-483A-8622-12ABD3B4B07E}" type="presParOf" srcId="{1ABA24F5-C976-4E69-A96C-2D5E806E29E0}" destId="{A5867A8A-3BCF-44B5-864E-162E732741BF}" srcOrd="0" destOrd="0" presId="urn:microsoft.com/office/officeart/2008/layout/LinedList"/>
    <dgm:cxn modelId="{9546F455-F9B6-4C36-BA80-E0DB0E0CC9C4}" type="presParOf" srcId="{1ABA24F5-C976-4E69-A96C-2D5E806E29E0}" destId="{CB0DEF27-A542-4661-8DC4-74FAAB3A2820}" srcOrd="1" destOrd="0" presId="urn:microsoft.com/office/officeart/2008/layout/LinedList"/>
    <dgm:cxn modelId="{7C58FFC9-C49A-4971-ACFD-FE6AC7A14D06}" type="presParOf" srcId="{8027CE84-C699-4BA1-A2AA-5F57CD8655DF}" destId="{B4AE7FA0-D61D-42BA-82BD-4356C4C23040}" srcOrd="4" destOrd="0" presId="urn:microsoft.com/office/officeart/2008/layout/LinedList"/>
    <dgm:cxn modelId="{8A3EEA55-075D-4E78-BC05-A584037BA354}" type="presParOf" srcId="{8027CE84-C699-4BA1-A2AA-5F57CD8655DF}" destId="{46C6437D-16D5-4545-A7BB-132C4B8C0399}" srcOrd="5" destOrd="0" presId="urn:microsoft.com/office/officeart/2008/layout/LinedList"/>
    <dgm:cxn modelId="{1C499C08-D13A-4A0D-A92E-70A4738FF3E8}" type="presParOf" srcId="{46C6437D-16D5-4545-A7BB-132C4B8C0399}" destId="{E42E35AF-32C2-4CD6-879E-D09DEC96A39E}" srcOrd="0" destOrd="0" presId="urn:microsoft.com/office/officeart/2008/layout/LinedList"/>
    <dgm:cxn modelId="{A0F96469-C43A-4495-B612-CD9AFD60EB74}" type="presParOf" srcId="{46C6437D-16D5-4545-A7BB-132C4B8C0399}" destId="{0E970E35-A598-4E45-ACD9-39391A667958}" srcOrd="1" destOrd="0" presId="urn:microsoft.com/office/officeart/2008/layout/LinedList"/>
    <dgm:cxn modelId="{FF79D962-1036-4EB5-86C4-2BF8B2815257}" type="presParOf" srcId="{8027CE84-C699-4BA1-A2AA-5F57CD8655DF}" destId="{0A6774D9-B539-4D5D-BC85-92E82A2D9F68}" srcOrd="6" destOrd="0" presId="urn:microsoft.com/office/officeart/2008/layout/LinedList"/>
    <dgm:cxn modelId="{8C1EFE13-88C4-49B2-97A6-1C1279F1F3D2}" type="presParOf" srcId="{8027CE84-C699-4BA1-A2AA-5F57CD8655DF}" destId="{F7147679-4C1D-4CB6-B97E-EA5C6B4A3CA2}" srcOrd="7" destOrd="0" presId="urn:microsoft.com/office/officeart/2008/layout/LinedList"/>
    <dgm:cxn modelId="{F6E034C1-2E71-499A-A7AA-C90E466AD0A1}" type="presParOf" srcId="{F7147679-4C1D-4CB6-B97E-EA5C6B4A3CA2}" destId="{19B10457-6272-41B8-9177-78A1DCFC1E54}" srcOrd="0" destOrd="0" presId="urn:microsoft.com/office/officeart/2008/layout/LinedList"/>
    <dgm:cxn modelId="{CAB576EE-0B37-4F38-B558-8856621B6EBE}" type="presParOf" srcId="{F7147679-4C1D-4CB6-B97E-EA5C6B4A3CA2}" destId="{5CDCB5A4-05C3-4B53-B29E-EE1CFDDEF184}" srcOrd="1" destOrd="0" presId="urn:microsoft.com/office/officeart/2008/layout/LinedList"/>
    <dgm:cxn modelId="{DC0D4BBD-42EA-4554-870B-D9053B1EE8EF}" type="presParOf" srcId="{8027CE84-C699-4BA1-A2AA-5F57CD8655DF}" destId="{8E249A6F-E268-40AB-AAD2-9C396D7DEB66}" srcOrd="8" destOrd="0" presId="urn:microsoft.com/office/officeart/2008/layout/LinedList"/>
    <dgm:cxn modelId="{33EAFCA4-6E52-46A3-BBDE-F3C6BFE86DCD}" type="presParOf" srcId="{8027CE84-C699-4BA1-A2AA-5F57CD8655DF}" destId="{4AC624B3-9669-40C1-90CB-152B1727C7E4}" srcOrd="9" destOrd="0" presId="urn:microsoft.com/office/officeart/2008/layout/LinedList"/>
    <dgm:cxn modelId="{E205BD07-96E7-4276-AE0D-28A4A059D800}" type="presParOf" srcId="{4AC624B3-9669-40C1-90CB-152B1727C7E4}" destId="{CEC62672-611F-4A6B-B37B-73FFA1D958AC}" srcOrd="0" destOrd="0" presId="urn:microsoft.com/office/officeart/2008/layout/LinedList"/>
    <dgm:cxn modelId="{62B6FD6A-69B9-4D79-BBBF-9C363E5DF8BD}" type="presParOf" srcId="{4AC624B3-9669-40C1-90CB-152B1727C7E4}" destId="{C68913CF-E7E5-4B73-B868-4120B623CA2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2948FE-4319-41FF-BFBF-8D92EEDD1162}"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969ECE1C-ADAB-4B7E-886F-FC18D8FE36C8}">
      <dgm:prSet/>
      <dgm:spPr/>
      <dgm:t>
        <a:bodyPr/>
        <a:lstStyle/>
        <a:p>
          <a:r>
            <a:rPr lang="en-IN"/>
            <a:t>Dataflow testing refers to forms of structural testing that focus on the points at which variables receive values and the points at which these values are used.</a:t>
          </a:r>
          <a:endParaRPr lang="en-US"/>
        </a:p>
      </dgm:t>
    </dgm:pt>
    <dgm:pt modelId="{07F85800-3115-4BA5-8A46-13834DE68E4D}" type="parTrans" cxnId="{715E1E7B-5B17-480F-92FD-DCF49B51DF47}">
      <dgm:prSet/>
      <dgm:spPr/>
      <dgm:t>
        <a:bodyPr/>
        <a:lstStyle/>
        <a:p>
          <a:endParaRPr lang="en-US"/>
        </a:p>
      </dgm:t>
    </dgm:pt>
    <dgm:pt modelId="{67FD13E7-3717-4250-B988-87BA1DD2E3A2}" type="sibTrans" cxnId="{715E1E7B-5B17-480F-92FD-DCF49B51DF47}">
      <dgm:prSet/>
      <dgm:spPr/>
      <dgm:t>
        <a:bodyPr/>
        <a:lstStyle/>
        <a:p>
          <a:endParaRPr lang="en-US"/>
        </a:p>
      </dgm:t>
    </dgm:pt>
    <dgm:pt modelId="{86C05363-3448-4FBB-AD85-D86C05A3F6E2}">
      <dgm:prSet/>
      <dgm:spPr/>
      <dgm:t>
        <a:bodyPr/>
        <a:lstStyle/>
        <a:p>
          <a:r>
            <a:rPr lang="en-IN"/>
            <a:t>Two points of concern are:</a:t>
          </a:r>
          <a:endParaRPr lang="en-US"/>
        </a:p>
      </dgm:t>
    </dgm:pt>
    <dgm:pt modelId="{675504CF-8F6E-4CE6-995F-A7965EFAC16F}" type="parTrans" cxnId="{1EC22A14-045D-46F9-AE64-CC520AB15B02}">
      <dgm:prSet/>
      <dgm:spPr/>
      <dgm:t>
        <a:bodyPr/>
        <a:lstStyle/>
        <a:p>
          <a:endParaRPr lang="en-US"/>
        </a:p>
      </dgm:t>
    </dgm:pt>
    <dgm:pt modelId="{2FE5D720-1498-44AC-8F2D-3DE33808991B}" type="sibTrans" cxnId="{1EC22A14-045D-46F9-AE64-CC520AB15B02}">
      <dgm:prSet/>
      <dgm:spPr/>
      <dgm:t>
        <a:bodyPr/>
        <a:lstStyle/>
        <a:p>
          <a:endParaRPr lang="en-US"/>
        </a:p>
      </dgm:t>
    </dgm:pt>
    <dgm:pt modelId="{171F84F3-E2DF-441E-9254-8D27313BE669}">
      <dgm:prSet/>
      <dgm:spPr/>
      <dgm:t>
        <a:bodyPr/>
        <a:lstStyle/>
        <a:p>
          <a:r>
            <a:rPr lang="en-IN"/>
            <a:t>1. Statements where variables receive values(definition)</a:t>
          </a:r>
          <a:endParaRPr lang="en-US"/>
        </a:p>
      </dgm:t>
    </dgm:pt>
    <dgm:pt modelId="{1D761C71-0A5A-4D1C-B962-A3CAE92E8B38}" type="parTrans" cxnId="{326B036C-A107-4F68-8134-E45B791534D6}">
      <dgm:prSet/>
      <dgm:spPr/>
      <dgm:t>
        <a:bodyPr/>
        <a:lstStyle/>
        <a:p>
          <a:endParaRPr lang="en-US"/>
        </a:p>
      </dgm:t>
    </dgm:pt>
    <dgm:pt modelId="{DB6D595C-EE35-42C8-8E12-784C7A9190F7}" type="sibTrans" cxnId="{326B036C-A107-4F68-8134-E45B791534D6}">
      <dgm:prSet/>
      <dgm:spPr/>
      <dgm:t>
        <a:bodyPr/>
        <a:lstStyle/>
        <a:p>
          <a:endParaRPr lang="en-US"/>
        </a:p>
      </dgm:t>
    </dgm:pt>
    <dgm:pt modelId="{2BCEAAC7-3CDC-4D43-8C4D-979834DD26AD}">
      <dgm:prSet/>
      <dgm:spPr/>
      <dgm:t>
        <a:bodyPr/>
        <a:lstStyle/>
        <a:p>
          <a:r>
            <a:rPr lang="en-IN"/>
            <a:t>2.Statements where these values are used(referenced)</a:t>
          </a:r>
          <a:endParaRPr lang="en-US"/>
        </a:p>
      </dgm:t>
    </dgm:pt>
    <dgm:pt modelId="{B2C59741-C40C-4331-9033-42355FD03725}" type="parTrans" cxnId="{0929B30E-D22C-49C8-A04F-614E46D772D9}">
      <dgm:prSet/>
      <dgm:spPr/>
      <dgm:t>
        <a:bodyPr/>
        <a:lstStyle/>
        <a:p>
          <a:endParaRPr lang="en-US"/>
        </a:p>
      </dgm:t>
    </dgm:pt>
    <dgm:pt modelId="{EE001036-6F6E-4EC4-9979-0DD8D9DAE389}" type="sibTrans" cxnId="{0929B30E-D22C-49C8-A04F-614E46D772D9}">
      <dgm:prSet/>
      <dgm:spPr/>
      <dgm:t>
        <a:bodyPr/>
        <a:lstStyle/>
        <a:p>
          <a:endParaRPr lang="en-US"/>
        </a:p>
      </dgm:t>
    </dgm:pt>
    <dgm:pt modelId="{5BF3B60B-9233-485F-840E-7E30A2607C67}" type="pres">
      <dgm:prSet presAssocID="{722948FE-4319-41FF-BFBF-8D92EEDD1162}" presName="vert0" presStyleCnt="0">
        <dgm:presLayoutVars>
          <dgm:dir/>
          <dgm:animOne val="branch"/>
          <dgm:animLvl val="lvl"/>
        </dgm:presLayoutVars>
      </dgm:prSet>
      <dgm:spPr/>
    </dgm:pt>
    <dgm:pt modelId="{D98BB087-C31B-47F5-85AB-45E2256B1A0C}" type="pres">
      <dgm:prSet presAssocID="{969ECE1C-ADAB-4B7E-886F-FC18D8FE36C8}" presName="thickLine" presStyleLbl="alignNode1" presStyleIdx="0" presStyleCnt="4"/>
      <dgm:spPr/>
    </dgm:pt>
    <dgm:pt modelId="{929109F1-DBA8-42F6-91B1-733BDC2054DA}" type="pres">
      <dgm:prSet presAssocID="{969ECE1C-ADAB-4B7E-886F-FC18D8FE36C8}" presName="horz1" presStyleCnt="0"/>
      <dgm:spPr/>
    </dgm:pt>
    <dgm:pt modelId="{06C8565D-D762-4149-8CEF-F80942977A79}" type="pres">
      <dgm:prSet presAssocID="{969ECE1C-ADAB-4B7E-886F-FC18D8FE36C8}" presName="tx1" presStyleLbl="revTx" presStyleIdx="0" presStyleCnt="4"/>
      <dgm:spPr/>
    </dgm:pt>
    <dgm:pt modelId="{1384678B-ACF1-47C4-8435-990DC8FCCA0A}" type="pres">
      <dgm:prSet presAssocID="{969ECE1C-ADAB-4B7E-886F-FC18D8FE36C8}" presName="vert1" presStyleCnt="0"/>
      <dgm:spPr/>
    </dgm:pt>
    <dgm:pt modelId="{0D34DE82-266A-4D06-A06C-19F821472BB9}" type="pres">
      <dgm:prSet presAssocID="{86C05363-3448-4FBB-AD85-D86C05A3F6E2}" presName="thickLine" presStyleLbl="alignNode1" presStyleIdx="1" presStyleCnt="4"/>
      <dgm:spPr/>
    </dgm:pt>
    <dgm:pt modelId="{2360B8B2-7CC5-48FD-BEB0-242E03EB1939}" type="pres">
      <dgm:prSet presAssocID="{86C05363-3448-4FBB-AD85-D86C05A3F6E2}" presName="horz1" presStyleCnt="0"/>
      <dgm:spPr/>
    </dgm:pt>
    <dgm:pt modelId="{F9BFF300-1DE4-4BF2-8680-87B3B3B994F3}" type="pres">
      <dgm:prSet presAssocID="{86C05363-3448-4FBB-AD85-D86C05A3F6E2}" presName="tx1" presStyleLbl="revTx" presStyleIdx="1" presStyleCnt="4"/>
      <dgm:spPr/>
    </dgm:pt>
    <dgm:pt modelId="{7A492EFE-AB5B-4733-BE47-FAA7FD4C3896}" type="pres">
      <dgm:prSet presAssocID="{86C05363-3448-4FBB-AD85-D86C05A3F6E2}" presName="vert1" presStyleCnt="0"/>
      <dgm:spPr/>
    </dgm:pt>
    <dgm:pt modelId="{72C31FFD-F5EE-48C5-921B-125F52A21302}" type="pres">
      <dgm:prSet presAssocID="{171F84F3-E2DF-441E-9254-8D27313BE669}" presName="thickLine" presStyleLbl="alignNode1" presStyleIdx="2" presStyleCnt="4"/>
      <dgm:spPr/>
    </dgm:pt>
    <dgm:pt modelId="{17414901-BD0A-4223-BAFB-CBB82BA375FC}" type="pres">
      <dgm:prSet presAssocID="{171F84F3-E2DF-441E-9254-8D27313BE669}" presName="horz1" presStyleCnt="0"/>
      <dgm:spPr/>
    </dgm:pt>
    <dgm:pt modelId="{930B2E3E-39BE-463E-83D2-E59DA3085E94}" type="pres">
      <dgm:prSet presAssocID="{171F84F3-E2DF-441E-9254-8D27313BE669}" presName="tx1" presStyleLbl="revTx" presStyleIdx="2" presStyleCnt="4"/>
      <dgm:spPr/>
    </dgm:pt>
    <dgm:pt modelId="{5561ACEE-FF3D-40EF-8439-742B45CE5C07}" type="pres">
      <dgm:prSet presAssocID="{171F84F3-E2DF-441E-9254-8D27313BE669}" presName="vert1" presStyleCnt="0"/>
      <dgm:spPr/>
    </dgm:pt>
    <dgm:pt modelId="{9E13BE29-6990-4DF5-875C-94206CE76499}" type="pres">
      <dgm:prSet presAssocID="{2BCEAAC7-3CDC-4D43-8C4D-979834DD26AD}" presName="thickLine" presStyleLbl="alignNode1" presStyleIdx="3" presStyleCnt="4"/>
      <dgm:spPr/>
    </dgm:pt>
    <dgm:pt modelId="{56456A8A-BCB5-4F2C-8362-0DAA825D89DD}" type="pres">
      <dgm:prSet presAssocID="{2BCEAAC7-3CDC-4D43-8C4D-979834DD26AD}" presName="horz1" presStyleCnt="0"/>
      <dgm:spPr/>
    </dgm:pt>
    <dgm:pt modelId="{80608794-7A09-4285-A028-0730E8FC729E}" type="pres">
      <dgm:prSet presAssocID="{2BCEAAC7-3CDC-4D43-8C4D-979834DD26AD}" presName="tx1" presStyleLbl="revTx" presStyleIdx="3" presStyleCnt="4"/>
      <dgm:spPr/>
    </dgm:pt>
    <dgm:pt modelId="{A2DEFB87-8D47-43B1-860F-E19D9D5BAB14}" type="pres">
      <dgm:prSet presAssocID="{2BCEAAC7-3CDC-4D43-8C4D-979834DD26AD}" presName="vert1" presStyleCnt="0"/>
      <dgm:spPr/>
    </dgm:pt>
  </dgm:ptLst>
  <dgm:cxnLst>
    <dgm:cxn modelId="{0B4BA205-CF63-4C6C-B5F7-0DEECAE7E203}" type="presOf" srcId="{86C05363-3448-4FBB-AD85-D86C05A3F6E2}" destId="{F9BFF300-1DE4-4BF2-8680-87B3B3B994F3}" srcOrd="0" destOrd="0" presId="urn:microsoft.com/office/officeart/2008/layout/LinedList"/>
    <dgm:cxn modelId="{0929B30E-D22C-49C8-A04F-614E46D772D9}" srcId="{722948FE-4319-41FF-BFBF-8D92EEDD1162}" destId="{2BCEAAC7-3CDC-4D43-8C4D-979834DD26AD}" srcOrd="3" destOrd="0" parTransId="{B2C59741-C40C-4331-9033-42355FD03725}" sibTransId="{EE001036-6F6E-4EC4-9979-0DD8D9DAE389}"/>
    <dgm:cxn modelId="{25CCDC13-1DDC-4648-BA95-3A9861FB9360}" type="presOf" srcId="{2BCEAAC7-3CDC-4D43-8C4D-979834DD26AD}" destId="{80608794-7A09-4285-A028-0730E8FC729E}" srcOrd="0" destOrd="0" presId="urn:microsoft.com/office/officeart/2008/layout/LinedList"/>
    <dgm:cxn modelId="{1EC22A14-045D-46F9-AE64-CC520AB15B02}" srcId="{722948FE-4319-41FF-BFBF-8D92EEDD1162}" destId="{86C05363-3448-4FBB-AD85-D86C05A3F6E2}" srcOrd="1" destOrd="0" parTransId="{675504CF-8F6E-4CE6-995F-A7965EFAC16F}" sibTransId="{2FE5D720-1498-44AC-8F2D-3DE33808991B}"/>
    <dgm:cxn modelId="{39703819-B9CA-4BD5-B962-9ED250B966BB}" type="presOf" srcId="{171F84F3-E2DF-441E-9254-8D27313BE669}" destId="{930B2E3E-39BE-463E-83D2-E59DA3085E94}" srcOrd="0" destOrd="0" presId="urn:microsoft.com/office/officeart/2008/layout/LinedList"/>
    <dgm:cxn modelId="{326B036C-A107-4F68-8134-E45B791534D6}" srcId="{722948FE-4319-41FF-BFBF-8D92EEDD1162}" destId="{171F84F3-E2DF-441E-9254-8D27313BE669}" srcOrd="2" destOrd="0" parTransId="{1D761C71-0A5A-4D1C-B962-A3CAE92E8B38}" sibTransId="{DB6D595C-EE35-42C8-8E12-784C7A9190F7}"/>
    <dgm:cxn modelId="{ABE2704F-483A-4CCD-80F1-CF6CA780FA35}" type="presOf" srcId="{722948FE-4319-41FF-BFBF-8D92EEDD1162}" destId="{5BF3B60B-9233-485F-840E-7E30A2607C67}" srcOrd="0" destOrd="0" presId="urn:microsoft.com/office/officeart/2008/layout/LinedList"/>
    <dgm:cxn modelId="{7EE79057-EE32-4A55-BD98-E909B2392DAB}" type="presOf" srcId="{969ECE1C-ADAB-4B7E-886F-FC18D8FE36C8}" destId="{06C8565D-D762-4149-8CEF-F80942977A79}" srcOrd="0" destOrd="0" presId="urn:microsoft.com/office/officeart/2008/layout/LinedList"/>
    <dgm:cxn modelId="{715E1E7B-5B17-480F-92FD-DCF49B51DF47}" srcId="{722948FE-4319-41FF-BFBF-8D92EEDD1162}" destId="{969ECE1C-ADAB-4B7E-886F-FC18D8FE36C8}" srcOrd="0" destOrd="0" parTransId="{07F85800-3115-4BA5-8A46-13834DE68E4D}" sibTransId="{67FD13E7-3717-4250-B988-87BA1DD2E3A2}"/>
    <dgm:cxn modelId="{2A6DA013-8B97-4DE0-BFBF-1D53D3DEA896}" type="presParOf" srcId="{5BF3B60B-9233-485F-840E-7E30A2607C67}" destId="{D98BB087-C31B-47F5-85AB-45E2256B1A0C}" srcOrd="0" destOrd="0" presId="urn:microsoft.com/office/officeart/2008/layout/LinedList"/>
    <dgm:cxn modelId="{7ACF7FB6-F588-4EC8-93B3-B2D3D1FE1D70}" type="presParOf" srcId="{5BF3B60B-9233-485F-840E-7E30A2607C67}" destId="{929109F1-DBA8-42F6-91B1-733BDC2054DA}" srcOrd="1" destOrd="0" presId="urn:microsoft.com/office/officeart/2008/layout/LinedList"/>
    <dgm:cxn modelId="{8986AF12-A975-4E1A-9E73-B7F61343A28C}" type="presParOf" srcId="{929109F1-DBA8-42F6-91B1-733BDC2054DA}" destId="{06C8565D-D762-4149-8CEF-F80942977A79}" srcOrd="0" destOrd="0" presId="urn:microsoft.com/office/officeart/2008/layout/LinedList"/>
    <dgm:cxn modelId="{CE0324CE-A3BA-4CBC-923E-41D56D3A17A0}" type="presParOf" srcId="{929109F1-DBA8-42F6-91B1-733BDC2054DA}" destId="{1384678B-ACF1-47C4-8435-990DC8FCCA0A}" srcOrd="1" destOrd="0" presId="urn:microsoft.com/office/officeart/2008/layout/LinedList"/>
    <dgm:cxn modelId="{31AAEE2E-BC7F-481D-BE9E-ED4AC01418CC}" type="presParOf" srcId="{5BF3B60B-9233-485F-840E-7E30A2607C67}" destId="{0D34DE82-266A-4D06-A06C-19F821472BB9}" srcOrd="2" destOrd="0" presId="urn:microsoft.com/office/officeart/2008/layout/LinedList"/>
    <dgm:cxn modelId="{6C0B6854-3383-4383-B99D-87B420CCB665}" type="presParOf" srcId="{5BF3B60B-9233-485F-840E-7E30A2607C67}" destId="{2360B8B2-7CC5-48FD-BEB0-242E03EB1939}" srcOrd="3" destOrd="0" presId="urn:microsoft.com/office/officeart/2008/layout/LinedList"/>
    <dgm:cxn modelId="{8FBA0C88-744E-4144-BF71-FA5DFC35A540}" type="presParOf" srcId="{2360B8B2-7CC5-48FD-BEB0-242E03EB1939}" destId="{F9BFF300-1DE4-4BF2-8680-87B3B3B994F3}" srcOrd="0" destOrd="0" presId="urn:microsoft.com/office/officeart/2008/layout/LinedList"/>
    <dgm:cxn modelId="{9E48EF1D-E5B0-4348-97E2-E4A1009522E1}" type="presParOf" srcId="{2360B8B2-7CC5-48FD-BEB0-242E03EB1939}" destId="{7A492EFE-AB5B-4733-BE47-FAA7FD4C3896}" srcOrd="1" destOrd="0" presId="urn:microsoft.com/office/officeart/2008/layout/LinedList"/>
    <dgm:cxn modelId="{2D5B167B-C1E2-472A-B127-F942EF4F52A9}" type="presParOf" srcId="{5BF3B60B-9233-485F-840E-7E30A2607C67}" destId="{72C31FFD-F5EE-48C5-921B-125F52A21302}" srcOrd="4" destOrd="0" presId="urn:microsoft.com/office/officeart/2008/layout/LinedList"/>
    <dgm:cxn modelId="{A4F0E192-4ED5-4C69-87BD-4F6CF1723544}" type="presParOf" srcId="{5BF3B60B-9233-485F-840E-7E30A2607C67}" destId="{17414901-BD0A-4223-BAFB-CBB82BA375FC}" srcOrd="5" destOrd="0" presId="urn:microsoft.com/office/officeart/2008/layout/LinedList"/>
    <dgm:cxn modelId="{A362438F-24BF-454F-86A5-282041A85881}" type="presParOf" srcId="{17414901-BD0A-4223-BAFB-CBB82BA375FC}" destId="{930B2E3E-39BE-463E-83D2-E59DA3085E94}" srcOrd="0" destOrd="0" presId="urn:microsoft.com/office/officeart/2008/layout/LinedList"/>
    <dgm:cxn modelId="{C5537E57-0D11-4DAF-8258-A426625C91AE}" type="presParOf" srcId="{17414901-BD0A-4223-BAFB-CBB82BA375FC}" destId="{5561ACEE-FF3D-40EF-8439-742B45CE5C07}" srcOrd="1" destOrd="0" presId="urn:microsoft.com/office/officeart/2008/layout/LinedList"/>
    <dgm:cxn modelId="{BE848BAD-D67A-4A15-9EB9-769F8138E085}" type="presParOf" srcId="{5BF3B60B-9233-485F-840E-7E30A2607C67}" destId="{9E13BE29-6990-4DF5-875C-94206CE76499}" srcOrd="6" destOrd="0" presId="urn:microsoft.com/office/officeart/2008/layout/LinedList"/>
    <dgm:cxn modelId="{0CD34C9D-12B0-491B-9C3A-A49E8B02A0F9}" type="presParOf" srcId="{5BF3B60B-9233-485F-840E-7E30A2607C67}" destId="{56456A8A-BCB5-4F2C-8362-0DAA825D89DD}" srcOrd="7" destOrd="0" presId="urn:microsoft.com/office/officeart/2008/layout/LinedList"/>
    <dgm:cxn modelId="{E65D662D-0662-47AD-8D99-52104BF6D436}" type="presParOf" srcId="{56456A8A-BCB5-4F2C-8362-0DAA825D89DD}" destId="{80608794-7A09-4285-A028-0730E8FC729E}" srcOrd="0" destOrd="0" presId="urn:microsoft.com/office/officeart/2008/layout/LinedList"/>
    <dgm:cxn modelId="{880DAF7D-9AC2-4FF4-98BC-A62C378B3F43}" type="presParOf" srcId="{56456A8A-BCB5-4F2C-8362-0DAA825D89DD}" destId="{A2DEFB87-8D47-43B1-860F-E19D9D5BAB1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2AF87C7-1132-4BDB-B862-BC98BEF00FF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69B74A27-C169-4C17-A1A9-BD50385EA4CF}">
      <dgm:prSet/>
      <dgm:spPr/>
      <dgm:t>
        <a:bodyPr/>
        <a:lstStyle/>
        <a:p>
          <a:r>
            <a:rPr lang="en-IN"/>
            <a:t>variable is defined but never used/referenced.</a:t>
          </a:r>
          <a:endParaRPr lang="en-US"/>
        </a:p>
      </dgm:t>
    </dgm:pt>
    <dgm:pt modelId="{31DDC725-C47C-4A90-832C-B76E90082630}" type="parTrans" cxnId="{DBEADF24-626B-4A0D-8FA6-053894A715F4}">
      <dgm:prSet/>
      <dgm:spPr/>
      <dgm:t>
        <a:bodyPr/>
        <a:lstStyle/>
        <a:p>
          <a:endParaRPr lang="en-US"/>
        </a:p>
      </dgm:t>
    </dgm:pt>
    <dgm:pt modelId="{BE784AEE-C93D-4E6C-A77C-183F9ED07AAD}" type="sibTrans" cxnId="{DBEADF24-626B-4A0D-8FA6-053894A715F4}">
      <dgm:prSet/>
      <dgm:spPr/>
      <dgm:t>
        <a:bodyPr/>
        <a:lstStyle/>
        <a:p>
          <a:endParaRPr lang="en-US"/>
        </a:p>
      </dgm:t>
    </dgm:pt>
    <dgm:pt modelId="{37DD7B5D-07AE-4D6D-9341-571F96C6B015}">
      <dgm:prSet/>
      <dgm:spPr/>
      <dgm:t>
        <a:bodyPr/>
        <a:lstStyle/>
        <a:p>
          <a:r>
            <a:rPr lang="en-IN"/>
            <a:t>Variable is used but never defined.</a:t>
          </a:r>
          <a:endParaRPr lang="en-US"/>
        </a:p>
      </dgm:t>
    </dgm:pt>
    <dgm:pt modelId="{78687A0B-7F7D-494B-858B-F6875CA2383C}" type="parTrans" cxnId="{EE07D0D1-3D6E-4A59-A6D4-2364D81EBA09}">
      <dgm:prSet/>
      <dgm:spPr/>
      <dgm:t>
        <a:bodyPr/>
        <a:lstStyle/>
        <a:p>
          <a:endParaRPr lang="en-US"/>
        </a:p>
      </dgm:t>
    </dgm:pt>
    <dgm:pt modelId="{25AC29A6-822D-4C52-881B-3167DA760B08}" type="sibTrans" cxnId="{EE07D0D1-3D6E-4A59-A6D4-2364D81EBA09}">
      <dgm:prSet/>
      <dgm:spPr/>
      <dgm:t>
        <a:bodyPr/>
        <a:lstStyle/>
        <a:p>
          <a:endParaRPr lang="en-US"/>
        </a:p>
      </dgm:t>
    </dgm:pt>
    <dgm:pt modelId="{91282A65-CC41-4944-91BB-05A547CE6469}">
      <dgm:prSet/>
      <dgm:spPr/>
      <dgm:t>
        <a:bodyPr/>
        <a:lstStyle/>
        <a:p>
          <a:r>
            <a:rPr lang="en-IN"/>
            <a:t>Variable is defined twice before it is used.</a:t>
          </a:r>
          <a:endParaRPr lang="en-US"/>
        </a:p>
      </dgm:t>
    </dgm:pt>
    <dgm:pt modelId="{EFDCBEFE-10D3-4E6F-8D2E-D5BC32F7E3E4}" type="parTrans" cxnId="{37961879-ABD6-4539-ACEA-264E082AC792}">
      <dgm:prSet/>
      <dgm:spPr/>
      <dgm:t>
        <a:bodyPr/>
        <a:lstStyle/>
        <a:p>
          <a:endParaRPr lang="en-US"/>
        </a:p>
      </dgm:t>
    </dgm:pt>
    <dgm:pt modelId="{8E13243B-A2A6-4BC0-A68B-412313256989}" type="sibTrans" cxnId="{37961879-ABD6-4539-ACEA-264E082AC792}">
      <dgm:prSet/>
      <dgm:spPr/>
      <dgm:t>
        <a:bodyPr/>
        <a:lstStyle/>
        <a:p>
          <a:endParaRPr lang="en-US"/>
        </a:p>
      </dgm:t>
    </dgm:pt>
    <dgm:pt modelId="{B7D81D5F-5B15-48FC-9D65-F9D6F911D3D5}">
      <dgm:prSet/>
      <dgm:spPr/>
      <dgm:t>
        <a:bodyPr/>
        <a:lstStyle/>
        <a:p>
          <a:r>
            <a:rPr lang="en-IN"/>
            <a:t>Variable is used before even first definition.</a:t>
          </a:r>
          <a:endParaRPr lang="en-US"/>
        </a:p>
      </dgm:t>
    </dgm:pt>
    <dgm:pt modelId="{7FDA1EE5-3C38-433D-B1BD-5143C1721200}" type="parTrans" cxnId="{8D5EB6F3-7D48-4F5C-9AEC-378810557E64}">
      <dgm:prSet/>
      <dgm:spPr/>
      <dgm:t>
        <a:bodyPr/>
        <a:lstStyle/>
        <a:p>
          <a:endParaRPr lang="en-US"/>
        </a:p>
      </dgm:t>
    </dgm:pt>
    <dgm:pt modelId="{9A2863A8-2EEC-458C-9212-276CF91C1FD8}" type="sibTrans" cxnId="{8D5EB6F3-7D48-4F5C-9AEC-378810557E64}">
      <dgm:prSet/>
      <dgm:spPr/>
      <dgm:t>
        <a:bodyPr/>
        <a:lstStyle/>
        <a:p>
          <a:endParaRPr lang="en-US"/>
        </a:p>
      </dgm:t>
    </dgm:pt>
    <dgm:pt modelId="{27C27C6C-4A30-438B-9DFF-F290FAFCECC7}" type="pres">
      <dgm:prSet presAssocID="{C2AF87C7-1132-4BDB-B862-BC98BEF00FF5}" presName="linear" presStyleCnt="0">
        <dgm:presLayoutVars>
          <dgm:animLvl val="lvl"/>
          <dgm:resizeHandles val="exact"/>
        </dgm:presLayoutVars>
      </dgm:prSet>
      <dgm:spPr/>
    </dgm:pt>
    <dgm:pt modelId="{3E736E2F-8537-4BF2-9F10-D3C4E7DEA309}" type="pres">
      <dgm:prSet presAssocID="{69B74A27-C169-4C17-A1A9-BD50385EA4CF}" presName="parentText" presStyleLbl="node1" presStyleIdx="0" presStyleCnt="4">
        <dgm:presLayoutVars>
          <dgm:chMax val="0"/>
          <dgm:bulletEnabled val="1"/>
        </dgm:presLayoutVars>
      </dgm:prSet>
      <dgm:spPr/>
    </dgm:pt>
    <dgm:pt modelId="{A40F6DA6-86D5-462F-AD30-2842EA48C442}" type="pres">
      <dgm:prSet presAssocID="{BE784AEE-C93D-4E6C-A77C-183F9ED07AAD}" presName="spacer" presStyleCnt="0"/>
      <dgm:spPr/>
    </dgm:pt>
    <dgm:pt modelId="{9FFA3C7C-87E9-414C-A323-E44B5AB96A18}" type="pres">
      <dgm:prSet presAssocID="{37DD7B5D-07AE-4D6D-9341-571F96C6B015}" presName="parentText" presStyleLbl="node1" presStyleIdx="1" presStyleCnt="4">
        <dgm:presLayoutVars>
          <dgm:chMax val="0"/>
          <dgm:bulletEnabled val="1"/>
        </dgm:presLayoutVars>
      </dgm:prSet>
      <dgm:spPr/>
    </dgm:pt>
    <dgm:pt modelId="{72E1AC6E-3FD7-4274-B2FE-CC9B6FDEF425}" type="pres">
      <dgm:prSet presAssocID="{25AC29A6-822D-4C52-881B-3167DA760B08}" presName="spacer" presStyleCnt="0"/>
      <dgm:spPr/>
    </dgm:pt>
    <dgm:pt modelId="{8826F966-1C35-4D27-8F15-B5B96E83F42F}" type="pres">
      <dgm:prSet presAssocID="{91282A65-CC41-4944-91BB-05A547CE6469}" presName="parentText" presStyleLbl="node1" presStyleIdx="2" presStyleCnt="4">
        <dgm:presLayoutVars>
          <dgm:chMax val="0"/>
          <dgm:bulletEnabled val="1"/>
        </dgm:presLayoutVars>
      </dgm:prSet>
      <dgm:spPr/>
    </dgm:pt>
    <dgm:pt modelId="{F11E3FC8-EED3-4B1B-8CD7-F33C9B9164E5}" type="pres">
      <dgm:prSet presAssocID="{8E13243B-A2A6-4BC0-A68B-412313256989}" presName="spacer" presStyleCnt="0"/>
      <dgm:spPr/>
    </dgm:pt>
    <dgm:pt modelId="{C6EAC252-19B0-4FFE-B515-F0E7359831AD}" type="pres">
      <dgm:prSet presAssocID="{B7D81D5F-5B15-48FC-9D65-F9D6F911D3D5}" presName="parentText" presStyleLbl="node1" presStyleIdx="3" presStyleCnt="4">
        <dgm:presLayoutVars>
          <dgm:chMax val="0"/>
          <dgm:bulletEnabled val="1"/>
        </dgm:presLayoutVars>
      </dgm:prSet>
      <dgm:spPr/>
    </dgm:pt>
  </dgm:ptLst>
  <dgm:cxnLst>
    <dgm:cxn modelId="{DBEADF24-626B-4A0D-8FA6-053894A715F4}" srcId="{C2AF87C7-1132-4BDB-B862-BC98BEF00FF5}" destId="{69B74A27-C169-4C17-A1A9-BD50385EA4CF}" srcOrd="0" destOrd="0" parTransId="{31DDC725-C47C-4A90-832C-B76E90082630}" sibTransId="{BE784AEE-C93D-4E6C-A77C-183F9ED07AAD}"/>
    <dgm:cxn modelId="{AB2E7728-996F-4E1A-9947-63314AF1A530}" type="presOf" srcId="{37DD7B5D-07AE-4D6D-9341-571F96C6B015}" destId="{9FFA3C7C-87E9-414C-A323-E44B5AB96A18}" srcOrd="0" destOrd="0" presId="urn:microsoft.com/office/officeart/2005/8/layout/vList2"/>
    <dgm:cxn modelId="{6A72214F-17A2-45F1-85E9-BDEE92A6F77B}" type="presOf" srcId="{91282A65-CC41-4944-91BB-05A547CE6469}" destId="{8826F966-1C35-4D27-8F15-B5B96E83F42F}" srcOrd="0" destOrd="0" presId="urn:microsoft.com/office/officeart/2005/8/layout/vList2"/>
    <dgm:cxn modelId="{37961879-ABD6-4539-ACEA-264E082AC792}" srcId="{C2AF87C7-1132-4BDB-B862-BC98BEF00FF5}" destId="{91282A65-CC41-4944-91BB-05A547CE6469}" srcOrd="2" destOrd="0" parTransId="{EFDCBEFE-10D3-4E6F-8D2E-D5BC32F7E3E4}" sibTransId="{8E13243B-A2A6-4BC0-A68B-412313256989}"/>
    <dgm:cxn modelId="{3C502FAA-F128-4838-B6AA-7A2DEE550277}" type="presOf" srcId="{C2AF87C7-1132-4BDB-B862-BC98BEF00FF5}" destId="{27C27C6C-4A30-438B-9DFF-F290FAFCECC7}" srcOrd="0" destOrd="0" presId="urn:microsoft.com/office/officeart/2005/8/layout/vList2"/>
    <dgm:cxn modelId="{CE82A7B4-4D79-4966-AF4D-D541DDF2BDC2}" type="presOf" srcId="{B7D81D5F-5B15-48FC-9D65-F9D6F911D3D5}" destId="{C6EAC252-19B0-4FFE-B515-F0E7359831AD}" srcOrd="0" destOrd="0" presId="urn:microsoft.com/office/officeart/2005/8/layout/vList2"/>
    <dgm:cxn modelId="{EE07D0D1-3D6E-4A59-A6D4-2364D81EBA09}" srcId="{C2AF87C7-1132-4BDB-B862-BC98BEF00FF5}" destId="{37DD7B5D-07AE-4D6D-9341-571F96C6B015}" srcOrd="1" destOrd="0" parTransId="{78687A0B-7F7D-494B-858B-F6875CA2383C}" sibTransId="{25AC29A6-822D-4C52-881B-3167DA760B08}"/>
    <dgm:cxn modelId="{8D5EB6F3-7D48-4F5C-9AEC-378810557E64}" srcId="{C2AF87C7-1132-4BDB-B862-BC98BEF00FF5}" destId="{B7D81D5F-5B15-48FC-9D65-F9D6F911D3D5}" srcOrd="3" destOrd="0" parTransId="{7FDA1EE5-3C38-433D-B1BD-5143C1721200}" sibTransId="{9A2863A8-2EEC-458C-9212-276CF91C1FD8}"/>
    <dgm:cxn modelId="{FFFF1DFD-1B59-4E19-A0E3-DDC862D5EC40}" type="presOf" srcId="{69B74A27-C169-4C17-A1A9-BD50385EA4CF}" destId="{3E736E2F-8537-4BF2-9F10-D3C4E7DEA309}" srcOrd="0" destOrd="0" presId="urn:microsoft.com/office/officeart/2005/8/layout/vList2"/>
    <dgm:cxn modelId="{A9209043-8054-40F4-95C2-0DD1E162EB9A}" type="presParOf" srcId="{27C27C6C-4A30-438B-9DFF-F290FAFCECC7}" destId="{3E736E2F-8537-4BF2-9F10-D3C4E7DEA309}" srcOrd="0" destOrd="0" presId="urn:microsoft.com/office/officeart/2005/8/layout/vList2"/>
    <dgm:cxn modelId="{C3982583-3EDB-46BE-9567-47211A59D820}" type="presParOf" srcId="{27C27C6C-4A30-438B-9DFF-F290FAFCECC7}" destId="{A40F6DA6-86D5-462F-AD30-2842EA48C442}" srcOrd="1" destOrd="0" presId="urn:microsoft.com/office/officeart/2005/8/layout/vList2"/>
    <dgm:cxn modelId="{53DBAAAF-6B29-4755-95D3-8E06023E993F}" type="presParOf" srcId="{27C27C6C-4A30-438B-9DFF-F290FAFCECC7}" destId="{9FFA3C7C-87E9-414C-A323-E44B5AB96A18}" srcOrd="2" destOrd="0" presId="urn:microsoft.com/office/officeart/2005/8/layout/vList2"/>
    <dgm:cxn modelId="{D8FBAE27-C3BB-418D-A781-2880DD488DED}" type="presParOf" srcId="{27C27C6C-4A30-438B-9DFF-F290FAFCECC7}" destId="{72E1AC6E-3FD7-4274-B2FE-CC9B6FDEF425}" srcOrd="3" destOrd="0" presId="urn:microsoft.com/office/officeart/2005/8/layout/vList2"/>
    <dgm:cxn modelId="{E15D71A0-8752-4BE7-9BD1-CF4BCD09C7FB}" type="presParOf" srcId="{27C27C6C-4A30-438B-9DFF-F290FAFCECC7}" destId="{8826F966-1C35-4D27-8F15-B5B96E83F42F}" srcOrd="4" destOrd="0" presId="urn:microsoft.com/office/officeart/2005/8/layout/vList2"/>
    <dgm:cxn modelId="{E18FB4C0-F8FF-43F2-9F55-3122E3869F57}" type="presParOf" srcId="{27C27C6C-4A30-438B-9DFF-F290FAFCECC7}" destId="{F11E3FC8-EED3-4B1B-8CD7-F33C9B9164E5}" srcOrd="5" destOrd="0" presId="urn:microsoft.com/office/officeart/2005/8/layout/vList2"/>
    <dgm:cxn modelId="{7AED8CEA-D245-4B83-A88D-A123392BAEFE}" type="presParOf" srcId="{27C27C6C-4A30-438B-9DFF-F290FAFCECC7}" destId="{C6EAC252-19B0-4FFE-B515-F0E7359831A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CBA385B2-4133-4DB3-8D35-6EDFDC0EED7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57CB740-CD87-4675-B018-41DB6ADEDF68}">
      <dgm:prSet/>
      <dgm:spPr/>
      <dgm:t>
        <a:bodyPr/>
        <a:lstStyle/>
        <a:p>
          <a:r>
            <a:rPr lang="en-IN"/>
            <a:t>A usage node USE(v, n) is a predicate use (denoted as P-use) if and only if the statement n is a predicate statement; otherwise, USE(v, n) is a computation use (denoted C-use).</a:t>
          </a:r>
          <a:endParaRPr lang="en-US"/>
        </a:p>
      </dgm:t>
    </dgm:pt>
    <dgm:pt modelId="{1B060FC0-D5EB-41B6-92CE-2C36BEB529A1}" type="parTrans" cxnId="{1BEA3B97-FE35-473F-9E37-01A7B30EA528}">
      <dgm:prSet/>
      <dgm:spPr/>
      <dgm:t>
        <a:bodyPr/>
        <a:lstStyle/>
        <a:p>
          <a:endParaRPr lang="en-US"/>
        </a:p>
      </dgm:t>
    </dgm:pt>
    <dgm:pt modelId="{86CD3921-C93E-49DE-A308-45B2644FE5E1}" type="sibTrans" cxnId="{1BEA3B97-FE35-473F-9E37-01A7B30EA528}">
      <dgm:prSet/>
      <dgm:spPr/>
      <dgm:t>
        <a:bodyPr/>
        <a:lstStyle/>
        <a:p>
          <a:endParaRPr lang="en-US"/>
        </a:p>
      </dgm:t>
    </dgm:pt>
    <dgm:pt modelId="{2FF195F0-2C9E-4514-9DAD-66E7CBA187AC}">
      <dgm:prSet/>
      <dgm:spPr/>
      <dgm:t>
        <a:bodyPr/>
        <a:lstStyle/>
        <a:p>
          <a:r>
            <a:rPr lang="en-IN"/>
            <a:t>The nodes corresponding to predicate uses always have an outdegree ≥ 2, and nodes corresponding to computation uses always have an outdegree ≤ 1.</a:t>
          </a:r>
          <a:endParaRPr lang="en-US"/>
        </a:p>
      </dgm:t>
    </dgm:pt>
    <dgm:pt modelId="{85ADD2E3-AAD3-45F6-B8E8-802634421C9F}" type="parTrans" cxnId="{572F4275-AA78-42D1-A73C-F5433D5E6FE5}">
      <dgm:prSet/>
      <dgm:spPr/>
      <dgm:t>
        <a:bodyPr/>
        <a:lstStyle/>
        <a:p>
          <a:endParaRPr lang="en-US"/>
        </a:p>
      </dgm:t>
    </dgm:pt>
    <dgm:pt modelId="{3FABCD2C-C6F3-4305-8B28-082FDC8236CC}" type="sibTrans" cxnId="{572F4275-AA78-42D1-A73C-F5433D5E6FE5}">
      <dgm:prSet/>
      <dgm:spPr/>
      <dgm:t>
        <a:bodyPr/>
        <a:lstStyle/>
        <a:p>
          <a:endParaRPr lang="en-US"/>
        </a:p>
      </dgm:t>
    </dgm:pt>
    <dgm:pt modelId="{FE221E3A-588D-494D-82B0-78ABC1EF8518}" type="pres">
      <dgm:prSet presAssocID="{CBA385B2-4133-4DB3-8D35-6EDFDC0EED70}" presName="root" presStyleCnt="0">
        <dgm:presLayoutVars>
          <dgm:dir/>
          <dgm:resizeHandles val="exact"/>
        </dgm:presLayoutVars>
      </dgm:prSet>
      <dgm:spPr/>
    </dgm:pt>
    <dgm:pt modelId="{9C6B1C6D-CAF7-41FC-BD3C-84948FDBECBA}" type="pres">
      <dgm:prSet presAssocID="{D57CB740-CD87-4675-B018-41DB6ADEDF68}" presName="compNode" presStyleCnt="0"/>
      <dgm:spPr/>
    </dgm:pt>
    <dgm:pt modelId="{ADA42118-BEF4-4066-A689-DA60FE76CB50}" type="pres">
      <dgm:prSet presAssocID="{D57CB740-CD87-4675-B018-41DB6ADEDF68}" presName="bgRect" presStyleLbl="bgShp" presStyleIdx="0" presStyleCnt="2"/>
      <dgm:spPr/>
    </dgm:pt>
    <dgm:pt modelId="{910EA701-BAA2-4CD0-986C-E53FD761276C}" type="pres">
      <dgm:prSet presAssocID="{D57CB740-CD87-4675-B018-41DB6ADEDF6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F6C7A5E9-C93E-42C6-B25F-CB1F4E9656B1}" type="pres">
      <dgm:prSet presAssocID="{D57CB740-CD87-4675-B018-41DB6ADEDF68}" presName="spaceRect" presStyleCnt="0"/>
      <dgm:spPr/>
    </dgm:pt>
    <dgm:pt modelId="{1D929313-DB26-4C5B-B718-02A73575D2E1}" type="pres">
      <dgm:prSet presAssocID="{D57CB740-CD87-4675-B018-41DB6ADEDF68}" presName="parTx" presStyleLbl="revTx" presStyleIdx="0" presStyleCnt="2">
        <dgm:presLayoutVars>
          <dgm:chMax val="0"/>
          <dgm:chPref val="0"/>
        </dgm:presLayoutVars>
      </dgm:prSet>
      <dgm:spPr/>
    </dgm:pt>
    <dgm:pt modelId="{9EC4A4A4-FFBF-48E4-8704-DAC22EC5C329}" type="pres">
      <dgm:prSet presAssocID="{86CD3921-C93E-49DE-A308-45B2644FE5E1}" presName="sibTrans" presStyleCnt="0"/>
      <dgm:spPr/>
    </dgm:pt>
    <dgm:pt modelId="{E136D78A-768E-43B6-BD3D-C658C5CF081D}" type="pres">
      <dgm:prSet presAssocID="{2FF195F0-2C9E-4514-9DAD-66E7CBA187AC}" presName="compNode" presStyleCnt="0"/>
      <dgm:spPr/>
    </dgm:pt>
    <dgm:pt modelId="{09CF0DFE-7B93-4845-8C53-C55D73880076}" type="pres">
      <dgm:prSet presAssocID="{2FF195F0-2C9E-4514-9DAD-66E7CBA187AC}" presName="bgRect" presStyleLbl="bgShp" presStyleIdx="1" presStyleCnt="2"/>
      <dgm:spPr/>
    </dgm:pt>
    <dgm:pt modelId="{ACA070FF-0C78-4B5D-8885-D6AD3BB02732}" type="pres">
      <dgm:prSet presAssocID="{2FF195F0-2C9E-4514-9DAD-66E7CBA187A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0AE541E0-1604-4999-A28C-88D9842D23BE}" type="pres">
      <dgm:prSet presAssocID="{2FF195F0-2C9E-4514-9DAD-66E7CBA187AC}" presName="spaceRect" presStyleCnt="0"/>
      <dgm:spPr/>
    </dgm:pt>
    <dgm:pt modelId="{B11ABEDB-2F9E-4172-A44A-F96D6732052A}" type="pres">
      <dgm:prSet presAssocID="{2FF195F0-2C9E-4514-9DAD-66E7CBA187AC}" presName="parTx" presStyleLbl="revTx" presStyleIdx="1" presStyleCnt="2">
        <dgm:presLayoutVars>
          <dgm:chMax val="0"/>
          <dgm:chPref val="0"/>
        </dgm:presLayoutVars>
      </dgm:prSet>
      <dgm:spPr/>
    </dgm:pt>
  </dgm:ptLst>
  <dgm:cxnLst>
    <dgm:cxn modelId="{572F4275-AA78-42D1-A73C-F5433D5E6FE5}" srcId="{CBA385B2-4133-4DB3-8D35-6EDFDC0EED70}" destId="{2FF195F0-2C9E-4514-9DAD-66E7CBA187AC}" srcOrd="1" destOrd="0" parTransId="{85ADD2E3-AAD3-45F6-B8E8-802634421C9F}" sibTransId="{3FABCD2C-C6F3-4305-8B28-082FDC8236CC}"/>
    <dgm:cxn modelId="{1BEA3B97-FE35-473F-9E37-01A7B30EA528}" srcId="{CBA385B2-4133-4DB3-8D35-6EDFDC0EED70}" destId="{D57CB740-CD87-4675-B018-41DB6ADEDF68}" srcOrd="0" destOrd="0" parTransId="{1B060FC0-D5EB-41B6-92CE-2C36BEB529A1}" sibTransId="{86CD3921-C93E-49DE-A308-45B2644FE5E1}"/>
    <dgm:cxn modelId="{E666E0A5-CE7D-49EE-96DB-75C717141302}" type="presOf" srcId="{CBA385B2-4133-4DB3-8D35-6EDFDC0EED70}" destId="{FE221E3A-588D-494D-82B0-78ABC1EF8518}" srcOrd="0" destOrd="0" presId="urn:microsoft.com/office/officeart/2018/2/layout/IconVerticalSolidList"/>
    <dgm:cxn modelId="{9E20F8D5-B7C4-4695-8F33-E9386645D416}" type="presOf" srcId="{2FF195F0-2C9E-4514-9DAD-66E7CBA187AC}" destId="{B11ABEDB-2F9E-4172-A44A-F96D6732052A}" srcOrd="0" destOrd="0" presId="urn:microsoft.com/office/officeart/2018/2/layout/IconVerticalSolidList"/>
    <dgm:cxn modelId="{D42510FE-865E-4DEA-8E02-DD7383235AB4}" type="presOf" srcId="{D57CB740-CD87-4675-B018-41DB6ADEDF68}" destId="{1D929313-DB26-4C5B-B718-02A73575D2E1}" srcOrd="0" destOrd="0" presId="urn:microsoft.com/office/officeart/2018/2/layout/IconVerticalSolidList"/>
    <dgm:cxn modelId="{99D84982-8769-4BE5-865D-48E7B49A0638}" type="presParOf" srcId="{FE221E3A-588D-494D-82B0-78ABC1EF8518}" destId="{9C6B1C6D-CAF7-41FC-BD3C-84948FDBECBA}" srcOrd="0" destOrd="0" presId="urn:microsoft.com/office/officeart/2018/2/layout/IconVerticalSolidList"/>
    <dgm:cxn modelId="{B421C93C-5BDE-4F19-B22D-581271AD9EB3}" type="presParOf" srcId="{9C6B1C6D-CAF7-41FC-BD3C-84948FDBECBA}" destId="{ADA42118-BEF4-4066-A689-DA60FE76CB50}" srcOrd="0" destOrd="0" presId="urn:microsoft.com/office/officeart/2018/2/layout/IconVerticalSolidList"/>
    <dgm:cxn modelId="{8E9EC3BE-83DA-4BFA-850E-73042DC3A648}" type="presParOf" srcId="{9C6B1C6D-CAF7-41FC-BD3C-84948FDBECBA}" destId="{910EA701-BAA2-4CD0-986C-E53FD761276C}" srcOrd="1" destOrd="0" presId="urn:microsoft.com/office/officeart/2018/2/layout/IconVerticalSolidList"/>
    <dgm:cxn modelId="{13E4E0DA-0117-42A0-BB02-7007718138D5}" type="presParOf" srcId="{9C6B1C6D-CAF7-41FC-BD3C-84948FDBECBA}" destId="{F6C7A5E9-C93E-42C6-B25F-CB1F4E9656B1}" srcOrd="2" destOrd="0" presId="urn:microsoft.com/office/officeart/2018/2/layout/IconVerticalSolidList"/>
    <dgm:cxn modelId="{B1518774-A31E-4BE1-97DA-E540FAF0969A}" type="presParOf" srcId="{9C6B1C6D-CAF7-41FC-BD3C-84948FDBECBA}" destId="{1D929313-DB26-4C5B-B718-02A73575D2E1}" srcOrd="3" destOrd="0" presId="urn:microsoft.com/office/officeart/2018/2/layout/IconVerticalSolidList"/>
    <dgm:cxn modelId="{FF470A2A-EBB0-46F1-8ECC-6637048D783B}" type="presParOf" srcId="{FE221E3A-588D-494D-82B0-78ABC1EF8518}" destId="{9EC4A4A4-FFBF-48E4-8704-DAC22EC5C329}" srcOrd="1" destOrd="0" presId="urn:microsoft.com/office/officeart/2018/2/layout/IconVerticalSolidList"/>
    <dgm:cxn modelId="{36421A41-2AAC-483D-8DB6-9478574BD662}" type="presParOf" srcId="{FE221E3A-588D-494D-82B0-78ABC1EF8518}" destId="{E136D78A-768E-43B6-BD3D-C658C5CF081D}" srcOrd="2" destOrd="0" presId="urn:microsoft.com/office/officeart/2018/2/layout/IconVerticalSolidList"/>
    <dgm:cxn modelId="{A7740A01-154D-4980-A3CD-A3ACC4F0D87F}" type="presParOf" srcId="{E136D78A-768E-43B6-BD3D-C658C5CF081D}" destId="{09CF0DFE-7B93-4845-8C53-C55D73880076}" srcOrd="0" destOrd="0" presId="urn:microsoft.com/office/officeart/2018/2/layout/IconVerticalSolidList"/>
    <dgm:cxn modelId="{520F7327-EEF8-404F-93B6-0175C89A66E8}" type="presParOf" srcId="{E136D78A-768E-43B6-BD3D-C658C5CF081D}" destId="{ACA070FF-0C78-4B5D-8885-D6AD3BB02732}" srcOrd="1" destOrd="0" presId="urn:microsoft.com/office/officeart/2018/2/layout/IconVerticalSolidList"/>
    <dgm:cxn modelId="{1BA2F434-A5C2-405C-B4B3-BE9855191D4A}" type="presParOf" srcId="{E136D78A-768E-43B6-BD3D-C658C5CF081D}" destId="{0AE541E0-1604-4999-A28C-88D9842D23BE}" srcOrd="2" destOrd="0" presId="urn:microsoft.com/office/officeart/2018/2/layout/IconVerticalSolidList"/>
    <dgm:cxn modelId="{E2DB3D6D-5EDD-455C-98B4-166D65DCD378}" type="presParOf" srcId="{E136D78A-768E-43B6-BD3D-C658C5CF081D}" destId="{B11ABEDB-2F9E-4172-A44A-F96D6732052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DDDE32-AC84-41EE-8D8C-FB8C5A2A7862}"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667CC83F-660E-4AAC-A316-EC9517E9549D}">
      <dgm:prSet/>
      <dgm:spPr/>
      <dgm:t>
        <a:bodyPr/>
        <a:lstStyle/>
        <a:p>
          <a:r>
            <a:rPr lang="en-IN" dirty="0"/>
            <a:t>How do we test code?</a:t>
          </a:r>
          <a:endParaRPr lang="en-US" dirty="0"/>
        </a:p>
      </dgm:t>
    </dgm:pt>
    <dgm:pt modelId="{2EEAEF3E-EF28-401C-9171-DDE67AB2B67C}" type="parTrans" cxnId="{FB4D2516-156E-4E2B-8E49-A3C268058691}">
      <dgm:prSet/>
      <dgm:spPr/>
      <dgm:t>
        <a:bodyPr/>
        <a:lstStyle/>
        <a:p>
          <a:endParaRPr lang="en-US"/>
        </a:p>
      </dgm:t>
    </dgm:pt>
    <dgm:pt modelId="{75E8992A-DDE6-4FD5-9722-BD8189E05885}" type="sibTrans" cxnId="{FB4D2516-156E-4E2B-8E49-A3C268058691}">
      <dgm:prSet/>
      <dgm:spPr/>
      <dgm:t>
        <a:bodyPr/>
        <a:lstStyle/>
        <a:p>
          <a:endParaRPr lang="en-US"/>
        </a:p>
      </dgm:t>
    </dgm:pt>
    <dgm:pt modelId="{36C2728B-DFAC-4707-BE26-9EF4402E38E0}">
      <dgm:prSet/>
      <dgm:spPr/>
      <dgm:t>
        <a:bodyPr/>
        <a:lstStyle/>
        <a:p>
          <a:r>
            <a:rPr lang="en-IN"/>
            <a:t>Is testing a code is essential?</a:t>
          </a:r>
          <a:endParaRPr lang="en-US"/>
        </a:p>
      </dgm:t>
    </dgm:pt>
    <dgm:pt modelId="{47F75152-DB26-4266-B797-F0A001E1DD3F}" type="parTrans" cxnId="{8594653F-CC18-4509-820F-2949EE502F2B}">
      <dgm:prSet/>
      <dgm:spPr/>
      <dgm:t>
        <a:bodyPr/>
        <a:lstStyle/>
        <a:p>
          <a:endParaRPr lang="en-US"/>
        </a:p>
      </dgm:t>
    </dgm:pt>
    <dgm:pt modelId="{89FD7B0E-3A3F-4066-AE8F-7BCFA3B24844}" type="sibTrans" cxnId="{8594653F-CC18-4509-820F-2949EE502F2B}">
      <dgm:prSet/>
      <dgm:spPr/>
      <dgm:t>
        <a:bodyPr/>
        <a:lstStyle/>
        <a:p>
          <a:endParaRPr lang="en-US"/>
        </a:p>
      </dgm:t>
    </dgm:pt>
    <dgm:pt modelId="{2506EDE1-308C-4631-A2AF-58AECAE739FA}">
      <dgm:prSet/>
      <dgm:spPr/>
      <dgm:t>
        <a:bodyPr/>
        <a:lstStyle/>
        <a:p>
          <a:r>
            <a:rPr lang="en-IN"/>
            <a:t>Who must do code testing?</a:t>
          </a:r>
          <a:endParaRPr lang="en-US"/>
        </a:p>
      </dgm:t>
    </dgm:pt>
    <dgm:pt modelId="{C754EB36-2DE1-4CA7-A14B-8E5FC598F02C}" type="parTrans" cxnId="{50B55E60-BAC2-4935-8411-5B7DFBC3C76E}">
      <dgm:prSet/>
      <dgm:spPr/>
      <dgm:t>
        <a:bodyPr/>
        <a:lstStyle/>
        <a:p>
          <a:endParaRPr lang="en-US"/>
        </a:p>
      </dgm:t>
    </dgm:pt>
    <dgm:pt modelId="{0498D449-F32B-4A04-9BA1-BCC08AD01880}" type="sibTrans" cxnId="{50B55E60-BAC2-4935-8411-5B7DFBC3C76E}">
      <dgm:prSet/>
      <dgm:spPr/>
      <dgm:t>
        <a:bodyPr/>
        <a:lstStyle/>
        <a:p>
          <a:endParaRPr lang="en-US"/>
        </a:p>
      </dgm:t>
    </dgm:pt>
    <dgm:pt modelId="{031E8990-D592-40ED-9152-3C5DB02F8D93}">
      <dgm:prSet/>
      <dgm:spPr/>
      <dgm:t>
        <a:bodyPr/>
        <a:lstStyle/>
        <a:p>
          <a:r>
            <a:rPr lang="en-IN" dirty="0"/>
            <a:t>What are we supposed to do in code-based testing?</a:t>
          </a:r>
          <a:endParaRPr lang="en-US" dirty="0"/>
        </a:p>
      </dgm:t>
    </dgm:pt>
    <dgm:pt modelId="{DA7D0280-6EEA-4A7D-9918-E24033DE261E}" type="parTrans" cxnId="{40C09117-C238-4A5C-A82C-103626A5A9CC}">
      <dgm:prSet/>
      <dgm:spPr/>
      <dgm:t>
        <a:bodyPr/>
        <a:lstStyle/>
        <a:p>
          <a:endParaRPr lang="en-US"/>
        </a:p>
      </dgm:t>
    </dgm:pt>
    <dgm:pt modelId="{904CBE7E-A0CB-44FD-92D9-3B89EF4BF55C}" type="sibTrans" cxnId="{40C09117-C238-4A5C-A82C-103626A5A9CC}">
      <dgm:prSet/>
      <dgm:spPr/>
      <dgm:t>
        <a:bodyPr/>
        <a:lstStyle/>
        <a:p>
          <a:endParaRPr lang="en-US"/>
        </a:p>
      </dgm:t>
    </dgm:pt>
    <dgm:pt modelId="{D0D59521-510C-4C97-9365-C87418E8396A}">
      <dgm:prSet/>
      <dgm:spPr/>
      <dgm:t>
        <a:bodyPr/>
        <a:lstStyle/>
        <a:p>
          <a:r>
            <a:rPr lang="en-IN"/>
            <a:t>Does it really hold advantages and disadvantages?</a:t>
          </a:r>
          <a:endParaRPr lang="en-US"/>
        </a:p>
      </dgm:t>
    </dgm:pt>
    <dgm:pt modelId="{4776AF96-5151-4FEE-A142-F98D10A31BE3}" type="parTrans" cxnId="{EA08947F-BADF-444F-A390-DC123A069329}">
      <dgm:prSet/>
      <dgm:spPr/>
      <dgm:t>
        <a:bodyPr/>
        <a:lstStyle/>
        <a:p>
          <a:endParaRPr lang="en-US"/>
        </a:p>
      </dgm:t>
    </dgm:pt>
    <dgm:pt modelId="{65C538DB-AA01-4226-AD78-0DE39FAFEC97}" type="sibTrans" cxnId="{EA08947F-BADF-444F-A390-DC123A069329}">
      <dgm:prSet/>
      <dgm:spPr/>
      <dgm:t>
        <a:bodyPr/>
        <a:lstStyle/>
        <a:p>
          <a:endParaRPr lang="en-US"/>
        </a:p>
      </dgm:t>
    </dgm:pt>
    <dgm:pt modelId="{4938767D-2E1A-4AF7-9791-59A339B3A860}" type="pres">
      <dgm:prSet presAssocID="{94DDDE32-AC84-41EE-8D8C-FB8C5A2A7862}" presName="outerComposite" presStyleCnt="0">
        <dgm:presLayoutVars>
          <dgm:chMax val="5"/>
          <dgm:dir/>
          <dgm:resizeHandles val="exact"/>
        </dgm:presLayoutVars>
      </dgm:prSet>
      <dgm:spPr/>
    </dgm:pt>
    <dgm:pt modelId="{A4CBCA79-C41F-400A-83DF-67A6FC65EAEE}" type="pres">
      <dgm:prSet presAssocID="{94DDDE32-AC84-41EE-8D8C-FB8C5A2A7862}" presName="dummyMaxCanvas" presStyleCnt="0">
        <dgm:presLayoutVars/>
      </dgm:prSet>
      <dgm:spPr/>
    </dgm:pt>
    <dgm:pt modelId="{96B7E028-8EB6-4BE6-A7B2-5742C220005F}" type="pres">
      <dgm:prSet presAssocID="{94DDDE32-AC84-41EE-8D8C-FB8C5A2A7862}" presName="FiveNodes_1" presStyleLbl="node1" presStyleIdx="0" presStyleCnt="5">
        <dgm:presLayoutVars>
          <dgm:bulletEnabled val="1"/>
        </dgm:presLayoutVars>
      </dgm:prSet>
      <dgm:spPr/>
    </dgm:pt>
    <dgm:pt modelId="{85019598-EF9F-4455-99B0-645633BCEBF1}" type="pres">
      <dgm:prSet presAssocID="{94DDDE32-AC84-41EE-8D8C-FB8C5A2A7862}" presName="FiveNodes_2" presStyleLbl="node1" presStyleIdx="1" presStyleCnt="5">
        <dgm:presLayoutVars>
          <dgm:bulletEnabled val="1"/>
        </dgm:presLayoutVars>
      </dgm:prSet>
      <dgm:spPr/>
    </dgm:pt>
    <dgm:pt modelId="{54B7D584-7026-4B2D-8320-71A4F16DEEF6}" type="pres">
      <dgm:prSet presAssocID="{94DDDE32-AC84-41EE-8D8C-FB8C5A2A7862}" presName="FiveNodes_3" presStyleLbl="node1" presStyleIdx="2" presStyleCnt="5">
        <dgm:presLayoutVars>
          <dgm:bulletEnabled val="1"/>
        </dgm:presLayoutVars>
      </dgm:prSet>
      <dgm:spPr/>
    </dgm:pt>
    <dgm:pt modelId="{59A965BE-16B6-4F7B-9161-F26B7F432CF1}" type="pres">
      <dgm:prSet presAssocID="{94DDDE32-AC84-41EE-8D8C-FB8C5A2A7862}" presName="FiveNodes_4" presStyleLbl="node1" presStyleIdx="3" presStyleCnt="5">
        <dgm:presLayoutVars>
          <dgm:bulletEnabled val="1"/>
        </dgm:presLayoutVars>
      </dgm:prSet>
      <dgm:spPr/>
    </dgm:pt>
    <dgm:pt modelId="{6D9E4309-9166-4A3C-B21B-DC081C714F6F}" type="pres">
      <dgm:prSet presAssocID="{94DDDE32-AC84-41EE-8D8C-FB8C5A2A7862}" presName="FiveNodes_5" presStyleLbl="node1" presStyleIdx="4" presStyleCnt="5">
        <dgm:presLayoutVars>
          <dgm:bulletEnabled val="1"/>
        </dgm:presLayoutVars>
      </dgm:prSet>
      <dgm:spPr/>
    </dgm:pt>
    <dgm:pt modelId="{D85FC8DE-3516-492A-B1FD-AED1C21B75D0}" type="pres">
      <dgm:prSet presAssocID="{94DDDE32-AC84-41EE-8D8C-FB8C5A2A7862}" presName="FiveConn_1-2" presStyleLbl="fgAccFollowNode1" presStyleIdx="0" presStyleCnt="4">
        <dgm:presLayoutVars>
          <dgm:bulletEnabled val="1"/>
        </dgm:presLayoutVars>
      </dgm:prSet>
      <dgm:spPr/>
    </dgm:pt>
    <dgm:pt modelId="{4BC0C236-3592-4EF6-B1BD-E8BFCC29AC05}" type="pres">
      <dgm:prSet presAssocID="{94DDDE32-AC84-41EE-8D8C-FB8C5A2A7862}" presName="FiveConn_2-3" presStyleLbl="fgAccFollowNode1" presStyleIdx="1" presStyleCnt="4">
        <dgm:presLayoutVars>
          <dgm:bulletEnabled val="1"/>
        </dgm:presLayoutVars>
      </dgm:prSet>
      <dgm:spPr/>
    </dgm:pt>
    <dgm:pt modelId="{26FACD07-2C0F-400D-9340-0BEAC32B3C25}" type="pres">
      <dgm:prSet presAssocID="{94DDDE32-AC84-41EE-8D8C-FB8C5A2A7862}" presName="FiveConn_3-4" presStyleLbl="fgAccFollowNode1" presStyleIdx="2" presStyleCnt="4">
        <dgm:presLayoutVars>
          <dgm:bulletEnabled val="1"/>
        </dgm:presLayoutVars>
      </dgm:prSet>
      <dgm:spPr/>
    </dgm:pt>
    <dgm:pt modelId="{919412E9-A7C8-464F-955D-040FDAD65DE6}" type="pres">
      <dgm:prSet presAssocID="{94DDDE32-AC84-41EE-8D8C-FB8C5A2A7862}" presName="FiveConn_4-5" presStyleLbl="fgAccFollowNode1" presStyleIdx="3" presStyleCnt="4">
        <dgm:presLayoutVars>
          <dgm:bulletEnabled val="1"/>
        </dgm:presLayoutVars>
      </dgm:prSet>
      <dgm:spPr/>
    </dgm:pt>
    <dgm:pt modelId="{04D571EF-384C-4125-95FA-796CBEBDCFAE}" type="pres">
      <dgm:prSet presAssocID="{94DDDE32-AC84-41EE-8D8C-FB8C5A2A7862}" presName="FiveNodes_1_text" presStyleLbl="node1" presStyleIdx="4" presStyleCnt="5">
        <dgm:presLayoutVars>
          <dgm:bulletEnabled val="1"/>
        </dgm:presLayoutVars>
      </dgm:prSet>
      <dgm:spPr/>
    </dgm:pt>
    <dgm:pt modelId="{0ABA2985-D2E7-477B-A7D0-5EB3CED81004}" type="pres">
      <dgm:prSet presAssocID="{94DDDE32-AC84-41EE-8D8C-FB8C5A2A7862}" presName="FiveNodes_2_text" presStyleLbl="node1" presStyleIdx="4" presStyleCnt="5">
        <dgm:presLayoutVars>
          <dgm:bulletEnabled val="1"/>
        </dgm:presLayoutVars>
      </dgm:prSet>
      <dgm:spPr/>
    </dgm:pt>
    <dgm:pt modelId="{53678334-0AED-4EA5-9252-E8376A283217}" type="pres">
      <dgm:prSet presAssocID="{94DDDE32-AC84-41EE-8D8C-FB8C5A2A7862}" presName="FiveNodes_3_text" presStyleLbl="node1" presStyleIdx="4" presStyleCnt="5">
        <dgm:presLayoutVars>
          <dgm:bulletEnabled val="1"/>
        </dgm:presLayoutVars>
      </dgm:prSet>
      <dgm:spPr/>
    </dgm:pt>
    <dgm:pt modelId="{FCD4F359-5B34-4403-8EB9-66C85FBBF410}" type="pres">
      <dgm:prSet presAssocID="{94DDDE32-AC84-41EE-8D8C-FB8C5A2A7862}" presName="FiveNodes_4_text" presStyleLbl="node1" presStyleIdx="4" presStyleCnt="5">
        <dgm:presLayoutVars>
          <dgm:bulletEnabled val="1"/>
        </dgm:presLayoutVars>
      </dgm:prSet>
      <dgm:spPr/>
    </dgm:pt>
    <dgm:pt modelId="{672AB70F-72A3-4B19-9D98-4080D82CDBFA}" type="pres">
      <dgm:prSet presAssocID="{94DDDE32-AC84-41EE-8D8C-FB8C5A2A7862}" presName="FiveNodes_5_text" presStyleLbl="node1" presStyleIdx="4" presStyleCnt="5">
        <dgm:presLayoutVars>
          <dgm:bulletEnabled val="1"/>
        </dgm:presLayoutVars>
      </dgm:prSet>
      <dgm:spPr/>
    </dgm:pt>
  </dgm:ptLst>
  <dgm:cxnLst>
    <dgm:cxn modelId="{DFC72C0A-E049-4EDD-A5F7-C555001929FE}" type="presOf" srcId="{36C2728B-DFAC-4707-BE26-9EF4402E38E0}" destId="{85019598-EF9F-4455-99B0-645633BCEBF1}" srcOrd="0" destOrd="0" presId="urn:microsoft.com/office/officeart/2005/8/layout/vProcess5"/>
    <dgm:cxn modelId="{FB4D2516-156E-4E2B-8E49-A3C268058691}" srcId="{94DDDE32-AC84-41EE-8D8C-FB8C5A2A7862}" destId="{667CC83F-660E-4AAC-A316-EC9517E9549D}" srcOrd="0" destOrd="0" parTransId="{2EEAEF3E-EF28-401C-9171-DDE67AB2B67C}" sibTransId="{75E8992A-DDE6-4FD5-9722-BD8189E05885}"/>
    <dgm:cxn modelId="{40C09117-C238-4A5C-A82C-103626A5A9CC}" srcId="{94DDDE32-AC84-41EE-8D8C-FB8C5A2A7862}" destId="{031E8990-D592-40ED-9152-3C5DB02F8D93}" srcOrd="3" destOrd="0" parTransId="{DA7D0280-6EEA-4A7D-9918-E24033DE261E}" sibTransId="{904CBE7E-A0CB-44FD-92D9-3B89EF4BF55C}"/>
    <dgm:cxn modelId="{3953CE17-D626-4493-9584-430CCD682933}" type="presOf" srcId="{031E8990-D592-40ED-9152-3C5DB02F8D93}" destId="{FCD4F359-5B34-4403-8EB9-66C85FBBF410}" srcOrd="1" destOrd="0" presId="urn:microsoft.com/office/officeart/2005/8/layout/vProcess5"/>
    <dgm:cxn modelId="{41C7272B-80EC-49B9-9C75-A51AD9DE27DF}" type="presOf" srcId="{94DDDE32-AC84-41EE-8D8C-FB8C5A2A7862}" destId="{4938767D-2E1A-4AF7-9791-59A339B3A860}" srcOrd="0" destOrd="0" presId="urn:microsoft.com/office/officeart/2005/8/layout/vProcess5"/>
    <dgm:cxn modelId="{8594653F-CC18-4509-820F-2949EE502F2B}" srcId="{94DDDE32-AC84-41EE-8D8C-FB8C5A2A7862}" destId="{36C2728B-DFAC-4707-BE26-9EF4402E38E0}" srcOrd="1" destOrd="0" parTransId="{47F75152-DB26-4266-B797-F0A001E1DD3F}" sibTransId="{89FD7B0E-3A3F-4066-AE8F-7BCFA3B24844}"/>
    <dgm:cxn modelId="{50B55E60-BAC2-4935-8411-5B7DFBC3C76E}" srcId="{94DDDE32-AC84-41EE-8D8C-FB8C5A2A7862}" destId="{2506EDE1-308C-4631-A2AF-58AECAE739FA}" srcOrd="2" destOrd="0" parTransId="{C754EB36-2DE1-4CA7-A14B-8E5FC598F02C}" sibTransId="{0498D449-F32B-4A04-9BA1-BCC08AD01880}"/>
    <dgm:cxn modelId="{2324C664-9DF3-4FAC-992D-1ECFD378B15F}" type="presOf" srcId="{2506EDE1-308C-4631-A2AF-58AECAE739FA}" destId="{53678334-0AED-4EA5-9252-E8376A283217}" srcOrd="1" destOrd="0" presId="urn:microsoft.com/office/officeart/2005/8/layout/vProcess5"/>
    <dgm:cxn modelId="{28DDFC6E-18EC-4785-95D1-4C424525454E}" type="presOf" srcId="{75E8992A-DDE6-4FD5-9722-BD8189E05885}" destId="{D85FC8DE-3516-492A-B1FD-AED1C21B75D0}" srcOrd="0" destOrd="0" presId="urn:microsoft.com/office/officeart/2005/8/layout/vProcess5"/>
    <dgm:cxn modelId="{49A81971-A50B-46FC-8FD3-4518CF2C9ADE}" type="presOf" srcId="{89FD7B0E-3A3F-4066-AE8F-7BCFA3B24844}" destId="{4BC0C236-3592-4EF6-B1BD-E8BFCC29AC05}" srcOrd="0" destOrd="0" presId="urn:microsoft.com/office/officeart/2005/8/layout/vProcess5"/>
    <dgm:cxn modelId="{E6E66372-063B-48CD-91B8-32EDEEF4BEC9}" type="presOf" srcId="{031E8990-D592-40ED-9152-3C5DB02F8D93}" destId="{59A965BE-16B6-4F7B-9161-F26B7F432CF1}" srcOrd="0" destOrd="0" presId="urn:microsoft.com/office/officeart/2005/8/layout/vProcess5"/>
    <dgm:cxn modelId="{5A7F4657-D6EE-45DF-99A9-7D02E7EB739F}" type="presOf" srcId="{36C2728B-DFAC-4707-BE26-9EF4402E38E0}" destId="{0ABA2985-D2E7-477B-A7D0-5EB3CED81004}" srcOrd="1" destOrd="0" presId="urn:microsoft.com/office/officeart/2005/8/layout/vProcess5"/>
    <dgm:cxn modelId="{EA08947F-BADF-444F-A390-DC123A069329}" srcId="{94DDDE32-AC84-41EE-8D8C-FB8C5A2A7862}" destId="{D0D59521-510C-4C97-9365-C87418E8396A}" srcOrd="4" destOrd="0" parTransId="{4776AF96-5151-4FEE-A142-F98D10A31BE3}" sibTransId="{65C538DB-AA01-4226-AD78-0DE39FAFEC97}"/>
    <dgm:cxn modelId="{A4ECB1A1-3ECB-4FAA-A55A-6347264E7E2F}" type="presOf" srcId="{D0D59521-510C-4C97-9365-C87418E8396A}" destId="{672AB70F-72A3-4B19-9D98-4080D82CDBFA}" srcOrd="1" destOrd="0" presId="urn:microsoft.com/office/officeart/2005/8/layout/vProcess5"/>
    <dgm:cxn modelId="{44C2BCAA-796C-4654-B08E-F8586C1D327E}" type="presOf" srcId="{667CC83F-660E-4AAC-A316-EC9517E9549D}" destId="{96B7E028-8EB6-4BE6-A7B2-5742C220005F}" srcOrd="0" destOrd="0" presId="urn:microsoft.com/office/officeart/2005/8/layout/vProcess5"/>
    <dgm:cxn modelId="{0864BCC1-4CAC-4004-9B34-57A2F70EE615}" type="presOf" srcId="{667CC83F-660E-4AAC-A316-EC9517E9549D}" destId="{04D571EF-384C-4125-95FA-796CBEBDCFAE}" srcOrd="1" destOrd="0" presId="urn:microsoft.com/office/officeart/2005/8/layout/vProcess5"/>
    <dgm:cxn modelId="{86462DD4-8993-4ABC-BFFC-B4AD3CD20DFC}" type="presOf" srcId="{0498D449-F32B-4A04-9BA1-BCC08AD01880}" destId="{26FACD07-2C0F-400D-9340-0BEAC32B3C25}" srcOrd="0" destOrd="0" presId="urn:microsoft.com/office/officeart/2005/8/layout/vProcess5"/>
    <dgm:cxn modelId="{F343F7E8-B901-4ABA-9B85-1B264C0F41B6}" type="presOf" srcId="{D0D59521-510C-4C97-9365-C87418E8396A}" destId="{6D9E4309-9166-4A3C-B21B-DC081C714F6F}" srcOrd="0" destOrd="0" presId="urn:microsoft.com/office/officeart/2005/8/layout/vProcess5"/>
    <dgm:cxn modelId="{94E6B7F1-6419-402B-9556-3B8E4E15E3CB}" type="presOf" srcId="{904CBE7E-A0CB-44FD-92D9-3B89EF4BF55C}" destId="{919412E9-A7C8-464F-955D-040FDAD65DE6}" srcOrd="0" destOrd="0" presId="urn:microsoft.com/office/officeart/2005/8/layout/vProcess5"/>
    <dgm:cxn modelId="{F7795EF4-1C57-4153-8518-498488F4E2D4}" type="presOf" srcId="{2506EDE1-308C-4631-A2AF-58AECAE739FA}" destId="{54B7D584-7026-4B2D-8320-71A4F16DEEF6}" srcOrd="0" destOrd="0" presId="urn:microsoft.com/office/officeart/2005/8/layout/vProcess5"/>
    <dgm:cxn modelId="{3B4BD3E4-8FCB-4E9D-BFF0-62330E2586CA}" type="presParOf" srcId="{4938767D-2E1A-4AF7-9791-59A339B3A860}" destId="{A4CBCA79-C41F-400A-83DF-67A6FC65EAEE}" srcOrd="0" destOrd="0" presId="urn:microsoft.com/office/officeart/2005/8/layout/vProcess5"/>
    <dgm:cxn modelId="{7FE2A183-BD95-4C0E-BBD2-1754A135A790}" type="presParOf" srcId="{4938767D-2E1A-4AF7-9791-59A339B3A860}" destId="{96B7E028-8EB6-4BE6-A7B2-5742C220005F}" srcOrd="1" destOrd="0" presId="urn:microsoft.com/office/officeart/2005/8/layout/vProcess5"/>
    <dgm:cxn modelId="{A5B4C22B-708C-48C8-99E7-660D6D31AAD1}" type="presParOf" srcId="{4938767D-2E1A-4AF7-9791-59A339B3A860}" destId="{85019598-EF9F-4455-99B0-645633BCEBF1}" srcOrd="2" destOrd="0" presId="urn:microsoft.com/office/officeart/2005/8/layout/vProcess5"/>
    <dgm:cxn modelId="{C59B0B3B-4860-490D-8F7E-CBBB06DCB643}" type="presParOf" srcId="{4938767D-2E1A-4AF7-9791-59A339B3A860}" destId="{54B7D584-7026-4B2D-8320-71A4F16DEEF6}" srcOrd="3" destOrd="0" presId="urn:microsoft.com/office/officeart/2005/8/layout/vProcess5"/>
    <dgm:cxn modelId="{E0F4D897-A109-4A3D-8449-97FACEA82DB9}" type="presParOf" srcId="{4938767D-2E1A-4AF7-9791-59A339B3A860}" destId="{59A965BE-16B6-4F7B-9161-F26B7F432CF1}" srcOrd="4" destOrd="0" presId="urn:microsoft.com/office/officeart/2005/8/layout/vProcess5"/>
    <dgm:cxn modelId="{667457ED-AF37-4424-BD28-5A9FCE672F8B}" type="presParOf" srcId="{4938767D-2E1A-4AF7-9791-59A339B3A860}" destId="{6D9E4309-9166-4A3C-B21B-DC081C714F6F}" srcOrd="5" destOrd="0" presId="urn:microsoft.com/office/officeart/2005/8/layout/vProcess5"/>
    <dgm:cxn modelId="{BF7ACAAD-F04B-455D-BF9E-770AE9FDC0E1}" type="presParOf" srcId="{4938767D-2E1A-4AF7-9791-59A339B3A860}" destId="{D85FC8DE-3516-492A-B1FD-AED1C21B75D0}" srcOrd="6" destOrd="0" presId="urn:microsoft.com/office/officeart/2005/8/layout/vProcess5"/>
    <dgm:cxn modelId="{53C463C7-CEEA-49B9-9C70-1135436329D4}" type="presParOf" srcId="{4938767D-2E1A-4AF7-9791-59A339B3A860}" destId="{4BC0C236-3592-4EF6-B1BD-E8BFCC29AC05}" srcOrd="7" destOrd="0" presId="urn:microsoft.com/office/officeart/2005/8/layout/vProcess5"/>
    <dgm:cxn modelId="{08DF7A57-0207-4B43-9F67-FBB319CC8E29}" type="presParOf" srcId="{4938767D-2E1A-4AF7-9791-59A339B3A860}" destId="{26FACD07-2C0F-400D-9340-0BEAC32B3C25}" srcOrd="8" destOrd="0" presId="urn:microsoft.com/office/officeart/2005/8/layout/vProcess5"/>
    <dgm:cxn modelId="{415EA2F7-5D56-4E26-A6A3-9191FFD72966}" type="presParOf" srcId="{4938767D-2E1A-4AF7-9791-59A339B3A860}" destId="{919412E9-A7C8-464F-955D-040FDAD65DE6}" srcOrd="9" destOrd="0" presId="urn:microsoft.com/office/officeart/2005/8/layout/vProcess5"/>
    <dgm:cxn modelId="{4A596E51-817B-41D0-8880-CC136935732E}" type="presParOf" srcId="{4938767D-2E1A-4AF7-9791-59A339B3A860}" destId="{04D571EF-384C-4125-95FA-796CBEBDCFAE}" srcOrd="10" destOrd="0" presId="urn:microsoft.com/office/officeart/2005/8/layout/vProcess5"/>
    <dgm:cxn modelId="{F253E729-A155-49EA-8411-4A48C89C7A07}" type="presParOf" srcId="{4938767D-2E1A-4AF7-9791-59A339B3A860}" destId="{0ABA2985-D2E7-477B-A7D0-5EB3CED81004}" srcOrd="11" destOrd="0" presId="urn:microsoft.com/office/officeart/2005/8/layout/vProcess5"/>
    <dgm:cxn modelId="{7B4F1397-2BBF-400E-9382-D18E1FBE697E}" type="presParOf" srcId="{4938767D-2E1A-4AF7-9791-59A339B3A860}" destId="{53678334-0AED-4EA5-9252-E8376A283217}" srcOrd="12" destOrd="0" presId="urn:microsoft.com/office/officeart/2005/8/layout/vProcess5"/>
    <dgm:cxn modelId="{1A204760-3656-4229-A8A4-EDB56E208CF0}" type="presParOf" srcId="{4938767D-2E1A-4AF7-9791-59A339B3A860}" destId="{FCD4F359-5B34-4403-8EB9-66C85FBBF410}" srcOrd="13" destOrd="0" presId="urn:microsoft.com/office/officeart/2005/8/layout/vProcess5"/>
    <dgm:cxn modelId="{F4F24668-D3E8-4293-875A-692B02775405}" type="presParOf" srcId="{4938767D-2E1A-4AF7-9791-59A339B3A860}" destId="{672AB70F-72A3-4B19-9D98-4080D82CDBFA}"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6542D37-F004-4200-982A-4C0B62C8AA46}"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IN"/>
        </a:p>
      </dgm:t>
    </dgm:pt>
    <dgm:pt modelId="{DFD40286-13A5-4FA0-8CA2-1E11E42A52F6}">
      <dgm:prSet/>
      <dgm:spPr/>
      <dgm:t>
        <a:bodyPr/>
        <a:lstStyle/>
        <a:p>
          <a:r>
            <a:rPr lang="en-IN"/>
            <a:t>1. Test all du paths</a:t>
          </a:r>
        </a:p>
      </dgm:t>
    </dgm:pt>
    <dgm:pt modelId="{0F5B05F1-6B2C-4B1D-9BE1-09DCB7CA1154}" type="parTrans" cxnId="{5BA95FB9-65AB-4F89-A6FA-D7B11D46E142}">
      <dgm:prSet/>
      <dgm:spPr/>
      <dgm:t>
        <a:bodyPr/>
        <a:lstStyle/>
        <a:p>
          <a:endParaRPr lang="en-IN"/>
        </a:p>
      </dgm:t>
    </dgm:pt>
    <dgm:pt modelId="{D70DE84A-A0CB-4246-ADF2-D1EE819D63CF}" type="sibTrans" cxnId="{5BA95FB9-65AB-4F89-A6FA-D7B11D46E142}">
      <dgm:prSet/>
      <dgm:spPr/>
      <dgm:t>
        <a:bodyPr/>
        <a:lstStyle/>
        <a:p>
          <a:endParaRPr lang="en-IN"/>
        </a:p>
      </dgm:t>
    </dgm:pt>
    <dgm:pt modelId="{7441D3A9-4B8F-4A1F-927C-7319F31AD65F}">
      <dgm:prSet/>
      <dgm:spPr/>
      <dgm:t>
        <a:bodyPr/>
        <a:lstStyle/>
        <a:p>
          <a:r>
            <a:rPr lang="en-IN"/>
            <a:t>Strongest dataflow strategy covering all possible du-paths.</a:t>
          </a:r>
        </a:p>
      </dgm:t>
    </dgm:pt>
    <dgm:pt modelId="{3D3C7866-0DC5-48A4-AD63-6B8BE328D603}" type="parTrans" cxnId="{8F9DEC73-DA7F-4E77-85E7-46F0F68B7C70}">
      <dgm:prSet/>
      <dgm:spPr/>
      <dgm:t>
        <a:bodyPr/>
        <a:lstStyle/>
        <a:p>
          <a:endParaRPr lang="en-IN"/>
        </a:p>
      </dgm:t>
    </dgm:pt>
    <dgm:pt modelId="{6F849CE6-FD27-437D-8EB4-17A365897F5E}" type="sibTrans" cxnId="{8F9DEC73-DA7F-4E77-85E7-46F0F68B7C70}">
      <dgm:prSet/>
      <dgm:spPr/>
      <dgm:t>
        <a:bodyPr/>
        <a:lstStyle/>
        <a:p>
          <a:endParaRPr lang="en-IN"/>
        </a:p>
      </dgm:t>
    </dgm:pt>
    <dgm:pt modelId="{4853AA79-78AA-483F-BD27-A1990C7FCB32}">
      <dgm:prSet/>
      <dgm:spPr/>
      <dgm:t>
        <a:bodyPr/>
        <a:lstStyle/>
        <a:p>
          <a:r>
            <a:rPr lang="en-IN"/>
            <a:t>All du-paths generated from all variables are tested.</a:t>
          </a:r>
        </a:p>
      </dgm:t>
    </dgm:pt>
    <dgm:pt modelId="{C9A98F05-A3F4-4821-AC43-7519639DB11D}" type="parTrans" cxnId="{097D2FD5-56A8-41BC-9416-0227257B2DBA}">
      <dgm:prSet/>
      <dgm:spPr/>
      <dgm:t>
        <a:bodyPr/>
        <a:lstStyle/>
        <a:p>
          <a:endParaRPr lang="en-IN"/>
        </a:p>
      </dgm:t>
    </dgm:pt>
    <dgm:pt modelId="{B315453B-47A3-49EF-8D9F-BC582CF0CA24}" type="sibTrans" cxnId="{097D2FD5-56A8-41BC-9416-0227257B2DBA}">
      <dgm:prSet/>
      <dgm:spPr/>
      <dgm:t>
        <a:bodyPr/>
        <a:lstStyle/>
        <a:p>
          <a:endParaRPr lang="en-IN"/>
        </a:p>
      </dgm:t>
    </dgm:pt>
    <dgm:pt modelId="{AB641DC5-000B-45AE-8F33-CB016878B999}">
      <dgm:prSet/>
      <dgm:spPr/>
      <dgm:t>
        <a:bodyPr/>
        <a:lstStyle/>
        <a:p>
          <a:r>
            <a:rPr lang="en-IN"/>
            <a:t>2. Test all uses:</a:t>
          </a:r>
        </a:p>
      </dgm:t>
    </dgm:pt>
    <dgm:pt modelId="{BC235139-F2E7-4D66-A901-60251B8472A2}" type="parTrans" cxnId="{CE286E18-72BB-4CD7-B701-0E0D386009B2}">
      <dgm:prSet/>
      <dgm:spPr/>
      <dgm:t>
        <a:bodyPr/>
        <a:lstStyle/>
        <a:p>
          <a:endParaRPr lang="en-IN"/>
        </a:p>
      </dgm:t>
    </dgm:pt>
    <dgm:pt modelId="{480FA778-75B3-4A48-B2B3-D01D75841515}" type="sibTrans" cxnId="{CE286E18-72BB-4CD7-B701-0E0D386009B2}">
      <dgm:prSet/>
      <dgm:spPr/>
      <dgm:t>
        <a:bodyPr/>
        <a:lstStyle/>
        <a:p>
          <a:endParaRPr lang="en-IN"/>
        </a:p>
      </dgm:t>
    </dgm:pt>
    <dgm:pt modelId="{D7B8A64D-FCB6-44FD-B6D0-C2DFF58BF73E}">
      <dgm:prSet/>
      <dgm:spPr/>
      <dgm:t>
        <a:bodyPr/>
        <a:lstStyle/>
        <a:p>
          <a:r>
            <a:rPr lang="en-IN"/>
            <a:t>Find atleast one path from every definition of every variable to every use of that variable which can be reached by that definition.</a:t>
          </a:r>
        </a:p>
      </dgm:t>
    </dgm:pt>
    <dgm:pt modelId="{D8AC1B79-65D3-478A-8452-D3B668124F67}" type="parTrans" cxnId="{FCD871E3-C246-4538-B254-4064C9EF4F5B}">
      <dgm:prSet/>
      <dgm:spPr/>
      <dgm:t>
        <a:bodyPr/>
        <a:lstStyle/>
        <a:p>
          <a:endParaRPr lang="en-IN"/>
        </a:p>
      </dgm:t>
    </dgm:pt>
    <dgm:pt modelId="{66F65966-D4FB-489F-8CD8-8235F8A7D75D}" type="sibTrans" cxnId="{FCD871E3-C246-4538-B254-4064C9EF4F5B}">
      <dgm:prSet/>
      <dgm:spPr/>
      <dgm:t>
        <a:bodyPr/>
        <a:lstStyle/>
        <a:p>
          <a:endParaRPr lang="en-IN"/>
        </a:p>
      </dgm:t>
    </dgm:pt>
    <dgm:pt modelId="{61268759-237C-4A6F-A3B6-2748D6B5C693}">
      <dgm:prSet/>
      <dgm:spPr/>
      <dgm:t>
        <a:bodyPr/>
        <a:lstStyle/>
        <a:p>
          <a:r>
            <a:rPr lang="en-IN"/>
            <a:t>3. Test all definitions:</a:t>
          </a:r>
        </a:p>
      </dgm:t>
    </dgm:pt>
    <dgm:pt modelId="{3B056070-26DA-4D36-9B29-0B4687F77FB6}" type="parTrans" cxnId="{791017D6-ED93-47BA-B573-12111F26F186}">
      <dgm:prSet/>
      <dgm:spPr/>
      <dgm:t>
        <a:bodyPr/>
        <a:lstStyle/>
        <a:p>
          <a:endParaRPr lang="en-IN"/>
        </a:p>
      </dgm:t>
    </dgm:pt>
    <dgm:pt modelId="{BCA38242-B9A4-4F38-9042-CFE7B2EF2D4D}" type="sibTrans" cxnId="{791017D6-ED93-47BA-B573-12111F26F186}">
      <dgm:prSet/>
      <dgm:spPr/>
      <dgm:t>
        <a:bodyPr/>
        <a:lstStyle/>
        <a:p>
          <a:endParaRPr lang="en-IN"/>
        </a:p>
      </dgm:t>
    </dgm:pt>
    <dgm:pt modelId="{1568625C-17AF-4518-8F91-FBEC70BB5498}">
      <dgm:prSet/>
      <dgm:spPr/>
      <dgm:t>
        <a:bodyPr/>
        <a:lstStyle/>
        <a:p>
          <a:r>
            <a:rPr lang="en-IN"/>
            <a:t>Find paths from every definition of every variable to atleast one use of that variable.</a:t>
          </a:r>
        </a:p>
      </dgm:t>
    </dgm:pt>
    <dgm:pt modelId="{2BB95E4B-7548-443E-B0B3-B8CC4CF575CE}" type="parTrans" cxnId="{C4F0B8D8-067D-496D-8F2B-4828F3AE319D}">
      <dgm:prSet/>
      <dgm:spPr/>
      <dgm:t>
        <a:bodyPr/>
        <a:lstStyle/>
        <a:p>
          <a:endParaRPr lang="en-IN"/>
        </a:p>
      </dgm:t>
    </dgm:pt>
    <dgm:pt modelId="{DA70F605-D8F2-4431-A4A9-5B4A77811CBE}" type="sibTrans" cxnId="{C4F0B8D8-067D-496D-8F2B-4828F3AE319D}">
      <dgm:prSet/>
      <dgm:spPr/>
      <dgm:t>
        <a:bodyPr/>
        <a:lstStyle/>
        <a:p>
          <a:endParaRPr lang="en-IN"/>
        </a:p>
      </dgm:t>
    </dgm:pt>
    <dgm:pt modelId="{88C4E573-9536-48A9-99BC-CA2651D90C45}" type="pres">
      <dgm:prSet presAssocID="{C6542D37-F004-4200-982A-4C0B62C8AA46}" presName="vert0" presStyleCnt="0">
        <dgm:presLayoutVars>
          <dgm:dir/>
          <dgm:animOne val="branch"/>
          <dgm:animLvl val="lvl"/>
        </dgm:presLayoutVars>
      </dgm:prSet>
      <dgm:spPr/>
    </dgm:pt>
    <dgm:pt modelId="{3A24818F-0ACC-456C-B649-CF24A5DB530F}" type="pres">
      <dgm:prSet presAssocID="{DFD40286-13A5-4FA0-8CA2-1E11E42A52F6}" presName="thickLine" presStyleLbl="alignNode1" presStyleIdx="0" presStyleCnt="7"/>
      <dgm:spPr/>
    </dgm:pt>
    <dgm:pt modelId="{2A420984-2D51-41FD-9B87-44996FBDE51C}" type="pres">
      <dgm:prSet presAssocID="{DFD40286-13A5-4FA0-8CA2-1E11E42A52F6}" presName="horz1" presStyleCnt="0"/>
      <dgm:spPr/>
    </dgm:pt>
    <dgm:pt modelId="{0B33D65D-CB71-4C24-A2A4-A45D2E6F3974}" type="pres">
      <dgm:prSet presAssocID="{DFD40286-13A5-4FA0-8CA2-1E11E42A52F6}" presName="tx1" presStyleLbl="revTx" presStyleIdx="0" presStyleCnt="7"/>
      <dgm:spPr/>
    </dgm:pt>
    <dgm:pt modelId="{453125DC-A554-422E-96A8-B26ACE61BED1}" type="pres">
      <dgm:prSet presAssocID="{DFD40286-13A5-4FA0-8CA2-1E11E42A52F6}" presName="vert1" presStyleCnt="0"/>
      <dgm:spPr/>
    </dgm:pt>
    <dgm:pt modelId="{9D6E9A3A-EDE8-4D36-89AF-8A48A721A8AA}" type="pres">
      <dgm:prSet presAssocID="{7441D3A9-4B8F-4A1F-927C-7319F31AD65F}" presName="thickLine" presStyleLbl="alignNode1" presStyleIdx="1" presStyleCnt="7"/>
      <dgm:spPr/>
    </dgm:pt>
    <dgm:pt modelId="{DB67A236-08E8-4ADC-A00D-3DE082849F0B}" type="pres">
      <dgm:prSet presAssocID="{7441D3A9-4B8F-4A1F-927C-7319F31AD65F}" presName="horz1" presStyleCnt="0"/>
      <dgm:spPr/>
    </dgm:pt>
    <dgm:pt modelId="{FD82C949-D958-4553-8540-7C6F5D956D5D}" type="pres">
      <dgm:prSet presAssocID="{7441D3A9-4B8F-4A1F-927C-7319F31AD65F}" presName="tx1" presStyleLbl="revTx" presStyleIdx="1" presStyleCnt="7"/>
      <dgm:spPr/>
    </dgm:pt>
    <dgm:pt modelId="{A156586C-374D-422E-AEB5-BF527A7AA9A1}" type="pres">
      <dgm:prSet presAssocID="{7441D3A9-4B8F-4A1F-927C-7319F31AD65F}" presName="vert1" presStyleCnt="0"/>
      <dgm:spPr/>
    </dgm:pt>
    <dgm:pt modelId="{77B4CB55-FAAD-49C7-A016-14B81CFB7D53}" type="pres">
      <dgm:prSet presAssocID="{4853AA79-78AA-483F-BD27-A1990C7FCB32}" presName="thickLine" presStyleLbl="alignNode1" presStyleIdx="2" presStyleCnt="7"/>
      <dgm:spPr/>
    </dgm:pt>
    <dgm:pt modelId="{8CEE4870-201B-4AF2-BE2E-A4110EC2ABBF}" type="pres">
      <dgm:prSet presAssocID="{4853AA79-78AA-483F-BD27-A1990C7FCB32}" presName="horz1" presStyleCnt="0"/>
      <dgm:spPr/>
    </dgm:pt>
    <dgm:pt modelId="{6DEDADB9-6BE1-4338-91BD-E3BE6281075B}" type="pres">
      <dgm:prSet presAssocID="{4853AA79-78AA-483F-BD27-A1990C7FCB32}" presName="tx1" presStyleLbl="revTx" presStyleIdx="2" presStyleCnt="7"/>
      <dgm:spPr/>
    </dgm:pt>
    <dgm:pt modelId="{8D778E95-2F17-4D07-97AA-BFAE2E0ADF36}" type="pres">
      <dgm:prSet presAssocID="{4853AA79-78AA-483F-BD27-A1990C7FCB32}" presName="vert1" presStyleCnt="0"/>
      <dgm:spPr/>
    </dgm:pt>
    <dgm:pt modelId="{D4E7A39A-6FAE-4A0F-BB52-F53ADCD4CE38}" type="pres">
      <dgm:prSet presAssocID="{AB641DC5-000B-45AE-8F33-CB016878B999}" presName="thickLine" presStyleLbl="alignNode1" presStyleIdx="3" presStyleCnt="7"/>
      <dgm:spPr/>
    </dgm:pt>
    <dgm:pt modelId="{42D2DB7E-8608-4DC7-950F-9C1862D66F4A}" type="pres">
      <dgm:prSet presAssocID="{AB641DC5-000B-45AE-8F33-CB016878B999}" presName="horz1" presStyleCnt="0"/>
      <dgm:spPr/>
    </dgm:pt>
    <dgm:pt modelId="{125399EC-B354-40FE-9BAF-E4A4DCD15EDF}" type="pres">
      <dgm:prSet presAssocID="{AB641DC5-000B-45AE-8F33-CB016878B999}" presName="tx1" presStyleLbl="revTx" presStyleIdx="3" presStyleCnt="7"/>
      <dgm:spPr/>
    </dgm:pt>
    <dgm:pt modelId="{1F8127D2-01D4-4E5E-B792-C3BFE8211A39}" type="pres">
      <dgm:prSet presAssocID="{AB641DC5-000B-45AE-8F33-CB016878B999}" presName="vert1" presStyleCnt="0"/>
      <dgm:spPr/>
    </dgm:pt>
    <dgm:pt modelId="{DB00E8A8-DAE4-43CD-A712-DA61C69B2243}" type="pres">
      <dgm:prSet presAssocID="{D7B8A64D-FCB6-44FD-B6D0-C2DFF58BF73E}" presName="thickLine" presStyleLbl="alignNode1" presStyleIdx="4" presStyleCnt="7"/>
      <dgm:spPr/>
    </dgm:pt>
    <dgm:pt modelId="{786B494A-8428-4DC8-A970-E31B43D49D3C}" type="pres">
      <dgm:prSet presAssocID="{D7B8A64D-FCB6-44FD-B6D0-C2DFF58BF73E}" presName="horz1" presStyleCnt="0"/>
      <dgm:spPr/>
    </dgm:pt>
    <dgm:pt modelId="{9D6EAF3A-7191-489B-8A23-E6447080CEBD}" type="pres">
      <dgm:prSet presAssocID="{D7B8A64D-FCB6-44FD-B6D0-C2DFF58BF73E}" presName="tx1" presStyleLbl="revTx" presStyleIdx="4" presStyleCnt="7"/>
      <dgm:spPr/>
    </dgm:pt>
    <dgm:pt modelId="{BD36F821-9218-4EE9-BD76-136FF74551AA}" type="pres">
      <dgm:prSet presAssocID="{D7B8A64D-FCB6-44FD-B6D0-C2DFF58BF73E}" presName="vert1" presStyleCnt="0"/>
      <dgm:spPr/>
    </dgm:pt>
    <dgm:pt modelId="{55F4B41A-93B2-4E0C-B298-AB2166EBE0FF}" type="pres">
      <dgm:prSet presAssocID="{61268759-237C-4A6F-A3B6-2748D6B5C693}" presName="thickLine" presStyleLbl="alignNode1" presStyleIdx="5" presStyleCnt="7"/>
      <dgm:spPr/>
    </dgm:pt>
    <dgm:pt modelId="{2AE16E3C-B14C-43EC-9561-6113282AC493}" type="pres">
      <dgm:prSet presAssocID="{61268759-237C-4A6F-A3B6-2748D6B5C693}" presName="horz1" presStyleCnt="0"/>
      <dgm:spPr/>
    </dgm:pt>
    <dgm:pt modelId="{5ADF259F-DD30-4B58-90F6-FA3BEC196CD7}" type="pres">
      <dgm:prSet presAssocID="{61268759-237C-4A6F-A3B6-2748D6B5C693}" presName="tx1" presStyleLbl="revTx" presStyleIdx="5" presStyleCnt="7"/>
      <dgm:spPr/>
    </dgm:pt>
    <dgm:pt modelId="{7EC792ED-A09D-480F-99F6-B9811CDA5F7C}" type="pres">
      <dgm:prSet presAssocID="{61268759-237C-4A6F-A3B6-2748D6B5C693}" presName="vert1" presStyleCnt="0"/>
      <dgm:spPr/>
    </dgm:pt>
    <dgm:pt modelId="{6DCCAA3D-5736-4E70-A673-9BFCC6C9E78F}" type="pres">
      <dgm:prSet presAssocID="{1568625C-17AF-4518-8F91-FBEC70BB5498}" presName="thickLine" presStyleLbl="alignNode1" presStyleIdx="6" presStyleCnt="7"/>
      <dgm:spPr/>
    </dgm:pt>
    <dgm:pt modelId="{49FD0317-A273-4BAB-8521-2A30DFE1C2F5}" type="pres">
      <dgm:prSet presAssocID="{1568625C-17AF-4518-8F91-FBEC70BB5498}" presName="horz1" presStyleCnt="0"/>
      <dgm:spPr/>
    </dgm:pt>
    <dgm:pt modelId="{FFFC44D2-A25A-4DFC-949B-96BEE226B347}" type="pres">
      <dgm:prSet presAssocID="{1568625C-17AF-4518-8F91-FBEC70BB5498}" presName="tx1" presStyleLbl="revTx" presStyleIdx="6" presStyleCnt="7"/>
      <dgm:spPr/>
    </dgm:pt>
    <dgm:pt modelId="{C3BC2056-DE22-4A61-AACD-05CC74727494}" type="pres">
      <dgm:prSet presAssocID="{1568625C-17AF-4518-8F91-FBEC70BB5498}" presName="vert1" presStyleCnt="0"/>
      <dgm:spPr/>
    </dgm:pt>
  </dgm:ptLst>
  <dgm:cxnLst>
    <dgm:cxn modelId="{CE286E18-72BB-4CD7-B701-0E0D386009B2}" srcId="{C6542D37-F004-4200-982A-4C0B62C8AA46}" destId="{AB641DC5-000B-45AE-8F33-CB016878B999}" srcOrd="3" destOrd="0" parTransId="{BC235139-F2E7-4D66-A901-60251B8472A2}" sibTransId="{480FA778-75B3-4A48-B2B3-D01D75841515}"/>
    <dgm:cxn modelId="{D0E2321B-39D0-4DF0-855B-0EFFF93277B8}" type="presOf" srcId="{AB641DC5-000B-45AE-8F33-CB016878B999}" destId="{125399EC-B354-40FE-9BAF-E4A4DCD15EDF}" srcOrd="0" destOrd="0" presId="urn:microsoft.com/office/officeart/2008/layout/LinedList"/>
    <dgm:cxn modelId="{7BCE4736-F686-4F6C-BAD6-B431EDBD7DF2}" type="presOf" srcId="{1568625C-17AF-4518-8F91-FBEC70BB5498}" destId="{FFFC44D2-A25A-4DFC-949B-96BEE226B347}" srcOrd="0" destOrd="0" presId="urn:microsoft.com/office/officeart/2008/layout/LinedList"/>
    <dgm:cxn modelId="{8F9DEC73-DA7F-4E77-85E7-46F0F68B7C70}" srcId="{C6542D37-F004-4200-982A-4C0B62C8AA46}" destId="{7441D3A9-4B8F-4A1F-927C-7319F31AD65F}" srcOrd="1" destOrd="0" parTransId="{3D3C7866-0DC5-48A4-AD63-6B8BE328D603}" sibTransId="{6F849CE6-FD27-437D-8EB4-17A365897F5E}"/>
    <dgm:cxn modelId="{F0235887-4B58-4E10-AF35-DB10AD8A0F8D}" type="presOf" srcId="{DFD40286-13A5-4FA0-8CA2-1E11E42A52F6}" destId="{0B33D65D-CB71-4C24-A2A4-A45D2E6F3974}" srcOrd="0" destOrd="0" presId="urn:microsoft.com/office/officeart/2008/layout/LinedList"/>
    <dgm:cxn modelId="{3D79E08B-389D-4B83-9C52-F5C16263506D}" type="presOf" srcId="{4853AA79-78AA-483F-BD27-A1990C7FCB32}" destId="{6DEDADB9-6BE1-4338-91BD-E3BE6281075B}" srcOrd="0" destOrd="0" presId="urn:microsoft.com/office/officeart/2008/layout/LinedList"/>
    <dgm:cxn modelId="{E584F18F-6703-4E93-BBF3-A497C61EF595}" type="presOf" srcId="{D7B8A64D-FCB6-44FD-B6D0-C2DFF58BF73E}" destId="{9D6EAF3A-7191-489B-8A23-E6447080CEBD}" srcOrd="0" destOrd="0" presId="urn:microsoft.com/office/officeart/2008/layout/LinedList"/>
    <dgm:cxn modelId="{7662209E-B9A9-4E43-B620-E7A0994E68BF}" type="presOf" srcId="{C6542D37-F004-4200-982A-4C0B62C8AA46}" destId="{88C4E573-9536-48A9-99BC-CA2651D90C45}" srcOrd="0" destOrd="0" presId="urn:microsoft.com/office/officeart/2008/layout/LinedList"/>
    <dgm:cxn modelId="{A9637BB0-F8DC-45E8-A3CB-C9D86913C5CC}" type="presOf" srcId="{7441D3A9-4B8F-4A1F-927C-7319F31AD65F}" destId="{FD82C949-D958-4553-8540-7C6F5D956D5D}" srcOrd="0" destOrd="0" presId="urn:microsoft.com/office/officeart/2008/layout/LinedList"/>
    <dgm:cxn modelId="{5BA95FB9-65AB-4F89-A6FA-D7B11D46E142}" srcId="{C6542D37-F004-4200-982A-4C0B62C8AA46}" destId="{DFD40286-13A5-4FA0-8CA2-1E11E42A52F6}" srcOrd="0" destOrd="0" parTransId="{0F5B05F1-6B2C-4B1D-9BE1-09DCB7CA1154}" sibTransId="{D70DE84A-A0CB-4246-ADF2-D1EE819D63CF}"/>
    <dgm:cxn modelId="{097D2FD5-56A8-41BC-9416-0227257B2DBA}" srcId="{C6542D37-F004-4200-982A-4C0B62C8AA46}" destId="{4853AA79-78AA-483F-BD27-A1990C7FCB32}" srcOrd="2" destOrd="0" parTransId="{C9A98F05-A3F4-4821-AC43-7519639DB11D}" sibTransId="{B315453B-47A3-49EF-8D9F-BC582CF0CA24}"/>
    <dgm:cxn modelId="{791017D6-ED93-47BA-B573-12111F26F186}" srcId="{C6542D37-F004-4200-982A-4C0B62C8AA46}" destId="{61268759-237C-4A6F-A3B6-2748D6B5C693}" srcOrd="5" destOrd="0" parTransId="{3B056070-26DA-4D36-9B29-0B4687F77FB6}" sibTransId="{BCA38242-B9A4-4F38-9042-CFE7B2EF2D4D}"/>
    <dgm:cxn modelId="{C4F0B8D8-067D-496D-8F2B-4828F3AE319D}" srcId="{C6542D37-F004-4200-982A-4C0B62C8AA46}" destId="{1568625C-17AF-4518-8F91-FBEC70BB5498}" srcOrd="6" destOrd="0" parTransId="{2BB95E4B-7548-443E-B0B3-B8CC4CF575CE}" sibTransId="{DA70F605-D8F2-4431-A4A9-5B4A77811CBE}"/>
    <dgm:cxn modelId="{FCD871E3-C246-4538-B254-4064C9EF4F5B}" srcId="{C6542D37-F004-4200-982A-4C0B62C8AA46}" destId="{D7B8A64D-FCB6-44FD-B6D0-C2DFF58BF73E}" srcOrd="4" destOrd="0" parTransId="{D8AC1B79-65D3-478A-8452-D3B668124F67}" sibTransId="{66F65966-D4FB-489F-8CD8-8235F8A7D75D}"/>
    <dgm:cxn modelId="{02ABA8EA-EB7A-47DA-8D2B-B353096BBD6C}" type="presOf" srcId="{61268759-237C-4A6F-A3B6-2748D6B5C693}" destId="{5ADF259F-DD30-4B58-90F6-FA3BEC196CD7}" srcOrd="0" destOrd="0" presId="urn:microsoft.com/office/officeart/2008/layout/LinedList"/>
    <dgm:cxn modelId="{25F5E399-1213-4E30-98E8-65BA606AF020}" type="presParOf" srcId="{88C4E573-9536-48A9-99BC-CA2651D90C45}" destId="{3A24818F-0ACC-456C-B649-CF24A5DB530F}" srcOrd="0" destOrd="0" presId="urn:microsoft.com/office/officeart/2008/layout/LinedList"/>
    <dgm:cxn modelId="{3B99E868-E1D3-44BF-B9A3-C862F9B06402}" type="presParOf" srcId="{88C4E573-9536-48A9-99BC-CA2651D90C45}" destId="{2A420984-2D51-41FD-9B87-44996FBDE51C}" srcOrd="1" destOrd="0" presId="urn:microsoft.com/office/officeart/2008/layout/LinedList"/>
    <dgm:cxn modelId="{8083D114-0FF4-46B4-934C-D00F67AEE295}" type="presParOf" srcId="{2A420984-2D51-41FD-9B87-44996FBDE51C}" destId="{0B33D65D-CB71-4C24-A2A4-A45D2E6F3974}" srcOrd="0" destOrd="0" presId="urn:microsoft.com/office/officeart/2008/layout/LinedList"/>
    <dgm:cxn modelId="{E9ADDF71-46BE-4AB3-AA06-BDF1D07DF165}" type="presParOf" srcId="{2A420984-2D51-41FD-9B87-44996FBDE51C}" destId="{453125DC-A554-422E-96A8-B26ACE61BED1}" srcOrd="1" destOrd="0" presId="urn:microsoft.com/office/officeart/2008/layout/LinedList"/>
    <dgm:cxn modelId="{7B94BC77-A3F7-4839-89BC-DFFB93F50202}" type="presParOf" srcId="{88C4E573-9536-48A9-99BC-CA2651D90C45}" destId="{9D6E9A3A-EDE8-4D36-89AF-8A48A721A8AA}" srcOrd="2" destOrd="0" presId="urn:microsoft.com/office/officeart/2008/layout/LinedList"/>
    <dgm:cxn modelId="{2A13979E-6BE3-4960-ABC0-590C660A1D14}" type="presParOf" srcId="{88C4E573-9536-48A9-99BC-CA2651D90C45}" destId="{DB67A236-08E8-4ADC-A00D-3DE082849F0B}" srcOrd="3" destOrd="0" presId="urn:microsoft.com/office/officeart/2008/layout/LinedList"/>
    <dgm:cxn modelId="{905C939B-6ABE-4DB9-A3C7-7A818F697117}" type="presParOf" srcId="{DB67A236-08E8-4ADC-A00D-3DE082849F0B}" destId="{FD82C949-D958-4553-8540-7C6F5D956D5D}" srcOrd="0" destOrd="0" presId="urn:microsoft.com/office/officeart/2008/layout/LinedList"/>
    <dgm:cxn modelId="{28D9464B-097D-44CE-8101-5FD9EC2F7560}" type="presParOf" srcId="{DB67A236-08E8-4ADC-A00D-3DE082849F0B}" destId="{A156586C-374D-422E-AEB5-BF527A7AA9A1}" srcOrd="1" destOrd="0" presId="urn:microsoft.com/office/officeart/2008/layout/LinedList"/>
    <dgm:cxn modelId="{3E76E577-4901-4A92-92C0-2166646E27D5}" type="presParOf" srcId="{88C4E573-9536-48A9-99BC-CA2651D90C45}" destId="{77B4CB55-FAAD-49C7-A016-14B81CFB7D53}" srcOrd="4" destOrd="0" presId="urn:microsoft.com/office/officeart/2008/layout/LinedList"/>
    <dgm:cxn modelId="{DA9390C1-9659-401E-B92E-769B7B3A4EFC}" type="presParOf" srcId="{88C4E573-9536-48A9-99BC-CA2651D90C45}" destId="{8CEE4870-201B-4AF2-BE2E-A4110EC2ABBF}" srcOrd="5" destOrd="0" presId="urn:microsoft.com/office/officeart/2008/layout/LinedList"/>
    <dgm:cxn modelId="{B700CDFF-A5A7-4DA4-B1BD-A15D92DF35DD}" type="presParOf" srcId="{8CEE4870-201B-4AF2-BE2E-A4110EC2ABBF}" destId="{6DEDADB9-6BE1-4338-91BD-E3BE6281075B}" srcOrd="0" destOrd="0" presId="urn:microsoft.com/office/officeart/2008/layout/LinedList"/>
    <dgm:cxn modelId="{D15B7BB6-70E8-4704-A81C-773EF493D381}" type="presParOf" srcId="{8CEE4870-201B-4AF2-BE2E-A4110EC2ABBF}" destId="{8D778E95-2F17-4D07-97AA-BFAE2E0ADF36}" srcOrd="1" destOrd="0" presId="urn:microsoft.com/office/officeart/2008/layout/LinedList"/>
    <dgm:cxn modelId="{941E1F0B-0F3F-459D-B6F7-D9FEB1940A74}" type="presParOf" srcId="{88C4E573-9536-48A9-99BC-CA2651D90C45}" destId="{D4E7A39A-6FAE-4A0F-BB52-F53ADCD4CE38}" srcOrd="6" destOrd="0" presId="urn:microsoft.com/office/officeart/2008/layout/LinedList"/>
    <dgm:cxn modelId="{0C27676B-D21A-4D4E-A466-9165A1CCBC69}" type="presParOf" srcId="{88C4E573-9536-48A9-99BC-CA2651D90C45}" destId="{42D2DB7E-8608-4DC7-950F-9C1862D66F4A}" srcOrd="7" destOrd="0" presId="urn:microsoft.com/office/officeart/2008/layout/LinedList"/>
    <dgm:cxn modelId="{CE874D62-09B6-430D-9CBD-E2E0CDE6BB69}" type="presParOf" srcId="{42D2DB7E-8608-4DC7-950F-9C1862D66F4A}" destId="{125399EC-B354-40FE-9BAF-E4A4DCD15EDF}" srcOrd="0" destOrd="0" presId="urn:microsoft.com/office/officeart/2008/layout/LinedList"/>
    <dgm:cxn modelId="{99F4E096-2420-4B27-B488-36B662B18138}" type="presParOf" srcId="{42D2DB7E-8608-4DC7-950F-9C1862D66F4A}" destId="{1F8127D2-01D4-4E5E-B792-C3BFE8211A39}" srcOrd="1" destOrd="0" presId="urn:microsoft.com/office/officeart/2008/layout/LinedList"/>
    <dgm:cxn modelId="{DEC570A1-B0AB-437F-8D45-8E20213B0243}" type="presParOf" srcId="{88C4E573-9536-48A9-99BC-CA2651D90C45}" destId="{DB00E8A8-DAE4-43CD-A712-DA61C69B2243}" srcOrd="8" destOrd="0" presId="urn:microsoft.com/office/officeart/2008/layout/LinedList"/>
    <dgm:cxn modelId="{A4A5AD24-21C5-4D20-AE4C-B695CEE1DAAD}" type="presParOf" srcId="{88C4E573-9536-48A9-99BC-CA2651D90C45}" destId="{786B494A-8428-4DC8-A970-E31B43D49D3C}" srcOrd="9" destOrd="0" presId="urn:microsoft.com/office/officeart/2008/layout/LinedList"/>
    <dgm:cxn modelId="{2252AE0E-C5C2-4A1F-9B4D-0596C7B647A6}" type="presParOf" srcId="{786B494A-8428-4DC8-A970-E31B43D49D3C}" destId="{9D6EAF3A-7191-489B-8A23-E6447080CEBD}" srcOrd="0" destOrd="0" presId="urn:microsoft.com/office/officeart/2008/layout/LinedList"/>
    <dgm:cxn modelId="{F26830F3-C923-4F9D-A351-37252064E64C}" type="presParOf" srcId="{786B494A-8428-4DC8-A970-E31B43D49D3C}" destId="{BD36F821-9218-4EE9-BD76-136FF74551AA}" srcOrd="1" destOrd="0" presId="urn:microsoft.com/office/officeart/2008/layout/LinedList"/>
    <dgm:cxn modelId="{3D2BC614-730C-44AF-810C-F22F0C5D47F3}" type="presParOf" srcId="{88C4E573-9536-48A9-99BC-CA2651D90C45}" destId="{55F4B41A-93B2-4E0C-B298-AB2166EBE0FF}" srcOrd="10" destOrd="0" presId="urn:microsoft.com/office/officeart/2008/layout/LinedList"/>
    <dgm:cxn modelId="{63A9D631-79DA-46DF-B37C-BA586E6826C9}" type="presParOf" srcId="{88C4E573-9536-48A9-99BC-CA2651D90C45}" destId="{2AE16E3C-B14C-43EC-9561-6113282AC493}" srcOrd="11" destOrd="0" presId="urn:microsoft.com/office/officeart/2008/layout/LinedList"/>
    <dgm:cxn modelId="{9CD0075B-17A5-4F7A-B43C-249213A83B25}" type="presParOf" srcId="{2AE16E3C-B14C-43EC-9561-6113282AC493}" destId="{5ADF259F-DD30-4B58-90F6-FA3BEC196CD7}" srcOrd="0" destOrd="0" presId="urn:microsoft.com/office/officeart/2008/layout/LinedList"/>
    <dgm:cxn modelId="{204A1A57-4133-4008-A997-7B48D9B07550}" type="presParOf" srcId="{2AE16E3C-B14C-43EC-9561-6113282AC493}" destId="{7EC792ED-A09D-480F-99F6-B9811CDA5F7C}" srcOrd="1" destOrd="0" presId="urn:microsoft.com/office/officeart/2008/layout/LinedList"/>
    <dgm:cxn modelId="{6A009DFE-826D-465F-A20F-2735DF3F1463}" type="presParOf" srcId="{88C4E573-9536-48A9-99BC-CA2651D90C45}" destId="{6DCCAA3D-5736-4E70-A673-9BFCC6C9E78F}" srcOrd="12" destOrd="0" presId="urn:microsoft.com/office/officeart/2008/layout/LinedList"/>
    <dgm:cxn modelId="{38575E8F-4379-48CE-B9A2-87CFF1244E1C}" type="presParOf" srcId="{88C4E573-9536-48A9-99BC-CA2651D90C45}" destId="{49FD0317-A273-4BAB-8521-2A30DFE1C2F5}" srcOrd="13" destOrd="0" presId="urn:microsoft.com/office/officeart/2008/layout/LinedList"/>
    <dgm:cxn modelId="{7C5AA202-821C-4519-A21C-EB840291CA50}" type="presParOf" srcId="{49FD0317-A273-4BAB-8521-2A30DFE1C2F5}" destId="{FFFC44D2-A25A-4DFC-949B-96BEE226B347}" srcOrd="0" destOrd="0" presId="urn:microsoft.com/office/officeart/2008/layout/LinedList"/>
    <dgm:cxn modelId="{9A15C688-1A95-409D-BC00-5CFDE68517D2}" type="presParOf" srcId="{49FD0317-A273-4BAB-8521-2A30DFE1C2F5}" destId="{C3BC2056-DE22-4A61-AACD-05CC7472749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73C9F22-AB5F-42F8-92F2-52C6155D82FD}"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4930CAA-5567-4B27-88E9-7C7209B133C3}">
      <dgm:prSet/>
      <dgm:spPr/>
      <dgm:t>
        <a:bodyPr/>
        <a:lstStyle/>
        <a:p>
          <a:r>
            <a:rPr lang="en-US"/>
            <a:t>Defined for variables and a given point</a:t>
          </a:r>
        </a:p>
      </dgm:t>
    </dgm:pt>
    <dgm:pt modelId="{96B0C571-0428-4DB8-AE7F-86A7F61599F8}" type="parTrans" cxnId="{49AB1788-62B1-4D5C-9D54-47FEB087C102}">
      <dgm:prSet/>
      <dgm:spPr/>
      <dgm:t>
        <a:bodyPr/>
        <a:lstStyle/>
        <a:p>
          <a:endParaRPr lang="en-US"/>
        </a:p>
      </dgm:t>
    </dgm:pt>
    <dgm:pt modelId="{A51A6C9E-E15B-4108-AD5E-7E39BF3A6D8F}" type="sibTrans" cxnId="{49AB1788-62B1-4D5C-9D54-47FEB087C102}">
      <dgm:prSet/>
      <dgm:spPr/>
      <dgm:t>
        <a:bodyPr/>
        <a:lstStyle/>
        <a:p>
          <a:endParaRPr lang="en-US"/>
        </a:p>
      </dgm:t>
    </dgm:pt>
    <dgm:pt modelId="{1020CE4A-6361-4BD2-9E8C-0734CA639D9B}">
      <dgm:prSet/>
      <dgm:spPr/>
      <dgm:t>
        <a:bodyPr/>
        <a:lstStyle/>
        <a:p>
          <a:r>
            <a:rPr lang="en-US"/>
            <a:t>A slice itself is a program</a:t>
          </a:r>
        </a:p>
      </dgm:t>
    </dgm:pt>
    <dgm:pt modelId="{BBFAB0A7-925C-4F0D-B5E0-76CA0353CC55}" type="parTrans" cxnId="{F151B2D2-BA09-43B4-AAE2-494E37757B6C}">
      <dgm:prSet/>
      <dgm:spPr/>
      <dgm:t>
        <a:bodyPr/>
        <a:lstStyle/>
        <a:p>
          <a:endParaRPr lang="en-US"/>
        </a:p>
      </dgm:t>
    </dgm:pt>
    <dgm:pt modelId="{92A76005-7097-4758-AF23-DE534AC5ABE2}" type="sibTrans" cxnId="{F151B2D2-BA09-43B4-AAE2-494E37757B6C}">
      <dgm:prSet/>
      <dgm:spPr/>
      <dgm:t>
        <a:bodyPr/>
        <a:lstStyle/>
        <a:p>
          <a:endParaRPr lang="en-US"/>
        </a:p>
      </dgm:t>
    </dgm:pt>
    <dgm:pt modelId="{9D8D3721-6AD1-4512-84E4-4E434DA8F9BF}">
      <dgm:prSet/>
      <dgm:spPr/>
      <dgm:t>
        <a:bodyPr/>
        <a:lstStyle/>
        <a:p>
          <a:r>
            <a:rPr lang="en-US"/>
            <a:t>Ignoring other statements</a:t>
          </a:r>
        </a:p>
      </dgm:t>
    </dgm:pt>
    <dgm:pt modelId="{E4CC49E8-7491-4BA0-80F1-65525C24620A}" type="parTrans" cxnId="{4BF3068E-E2F4-47B2-BC1E-17473A6482FD}">
      <dgm:prSet/>
      <dgm:spPr/>
      <dgm:t>
        <a:bodyPr/>
        <a:lstStyle/>
        <a:p>
          <a:endParaRPr lang="en-US"/>
        </a:p>
      </dgm:t>
    </dgm:pt>
    <dgm:pt modelId="{A2D80EF4-49AA-48E1-94DF-B05832A555DA}" type="sibTrans" cxnId="{4BF3068E-E2F4-47B2-BC1E-17473A6482FD}">
      <dgm:prSet/>
      <dgm:spPr/>
      <dgm:t>
        <a:bodyPr/>
        <a:lstStyle/>
        <a:p>
          <a:endParaRPr lang="en-US"/>
        </a:p>
      </dgm:t>
    </dgm:pt>
    <dgm:pt modelId="{77272D61-EA24-4AC3-8245-0D05F08250D9}">
      <dgm:prSet/>
      <dgm:spPr/>
      <dgm:t>
        <a:bodyPr/>
        <a:lstStyle/>
        <a:p>
          <a:r>
            <a:rPr lang="en-US"/>
            <a:t>Focus on relevant parts. </a:t>
          </a:r>
        </a:p>
      </dgm:t>
    </dgm:pt>
    <dgm:pt modelId="{79842DBD-757C-49F7-A9AD-97DBE20711AF}" type="parTrans" cxnId="{C4C33D38-F2F2-41D6-83DD-CAD327A59029}">
      <dgm:prSet/>
      <dgm:spPr/>
      <dgm:t>
        <a:bodyPr/>
        <a:lstStyle/>
        <a:p>
          <a:endParaRPr lang="en-US"/>
        </a:p>
      </dgm:t>
    </dgm:pt>
    <dgm:pt modelId="{EB638567-E5E0-461E-983D-28FABD1440B3}" type="sibTrans" cxnId="{C4C33D38-F2F2-41D6-83DD-CAD327A59029}">
      <dgm:prSet/>
      <dgm:spPr/>
      <dgm:t>
        <a:bodyPr/>
        <a:lstStyle/>
        <a:p>
          <a:endParaRPr lang="en-US"/>
        </a:p>
      </dgm:t>
    </dgm:pt>
    <dgm:pt modelId="{E68E3B21-D410-40CB-93FA-9E107AC4AC8F}">
      <dgm:prSet/>
      <dgm:spPr/>
      <dgm:t>
        <a:bodyPr/>
        <a:lstStyle/>
        <a:p>
          <a:r>
            <a:rPr lang="en-US"/>
            <a:t>to identify and eliminate unwanted dependencies between variables</a:t>
          </a:r>
        </a:p>
      </dgm:t>
    </dgm:pt>
    <dgm:pt modelId="{2C0F6DE6-A6C0-412A-9FCC-34E1AB7BD1FB}" type="parTrans" cxnId="{22DC27B2-A316-4FA5-A204-4187860CA907}">
      <dgm:prSet/>
      <dgm:spPr/>
      <dgm:t>
        <a:bodyPr/>
        <a:lstStyle/>
        <a:p>
          <a:endParaRPr lang="en-US"/>
        </a:p>
      </dgm:t>
    </dgm:pt>
    <dgm:pt modelId="{2A5BFFEC-A67C-44EC-83CA-8285ACE424C1}" type="sibTrans" cxnId="{22DC27B2-A316-4FA5-A204-4187860CA907}">
      <dgm:prSet/>
      <dgm:spPr/>
      <dgm:t>
        <a:bodyPr/>
        <a:lstStyle/>
        <a:p>
          <a:endParaRPr lang="en-US"/>
        </a:p>
      </dgm:t>
    </dgm:pt>
    <dgm:pt modelId="{F080E237-D112-428E-81CC-0E1212AD95D8}">
      <dgm:prSet/>
      <dgm:spPr/>
      <dgm:t>
        <a:bodyPr/>
        <a:lstStyle/>
        <a:p>
          <a:r>
            <a:rPr lang="en-US"/>
            <a:t>to identify problems in mutual exclusive parts of the code by considering set complements or localizing potential problems in segments</a:t>
          </a:r>
        </a:p>
      </dgm:t>
    </dgm:pt>
    <dgm:pt modelId="{00626E37-23F1-4680-AE7C-B5DBA0DF3C11}" type="parTrans" cxnId="{935FEB44-6207-4573-8477-D42E51A3CD27}">
      <dgm:prSet/>
      <dgm:spPr/>
      <dgm:t>
        <a:bodyPr/>
        <a:lstStyle/>
        <a:p>
          <a:endParaRPr lang="en-US"/>
        </a:p>
      </dgm:t>
    </dgm:pt>
    <dgm:pt modelId="{5B57D98B-B995-49F9-9820-6EF0ABD83621}" type="sibTrans" cxnId="{935FEB44-6207-4573-8477-D42E51A3CD27}">
      <dgm:prSet/>
      <dgm:spPr/>
      <dgm:t>
        <a:bodyPr/>
        <a:lstStyle/>
        <a:p>
          <a:endParaRPr lang="en-US"/>
        </a:p>
      </dgm:t>
    </dgm:pt>
    <dgm:pt modelId="{D3D3734D-26A5-4B52-BBBA-74AB2890F4B9}" type="pres">
      <dgm:prSet presAssocID="{273C9F22-AB5F-42F8-92F2-52C6155D82FD}" presName="linear" presStyleCnt="0">
        <dgm:presLayoutVars>
          <dgm:dir/>
          <dgm:animLvl val="lvl"/>
          <dgm:resizeHandles val="exact"/>
        </dgm:presLayoutVars>
      </dgm:prSet>
      <dgm:spPr/>
    </dgm:pt>
    <dgm:pt modelId="{A63DA3EE-9C1F-47F6-B4C3-4D12D55DBF88}" type="pres">
      <dgm:prSet presAssocID="{E4930CAA-5567-4B27-88E9-7C7209B133C3}" presName="parentLin" presStyleCnt="0"/>
      <dgm:spPr/>
    </dgm:pt>
    <dgm:pt modelId="{C0EAD505-4D54-4FCD-97E1-2D37D893E848}" type="pres">
      <dgm:prSet presAssocID="{E4930CAA-5567-4B27-88E9-7C7209B133C3}" presName="parentLeftMargin" presStyleLbl="node1" presStyleIdx="0" presStyleCnt="4"/>
      <dgm:spPr/>
    </dgm:pt>
    <dgm:pt modelId="{A0A4F1A3-268E-44D2-B03F-F124D7BB6FBE}" type="pres">
      <dgm:prSet presAssocID="{E4930CAA-5567-4B27-88E9-7C7209B133C3}" presName="parentText" presStyleLbl="node1" presStyleIdx="0" presStyleCnt="4">
        <dgm:presLayoutVars>
          <dgm:chMax val="0"/>
          <dgm:bulletEnabled val="1"/>
        </dgm:presLayoutVars>
      </dgm:prSet>
      <dgm:spPr/>
    </dgm:pt>
    <dgm:pt modelId="{CB33DA78-4163-49CF-A3F2-50F5816E572F}" type="pres">
      <dgm:prSet presAssocID="{E4930CAA-5567-4B27-88E9-7C7209B133C3}" presName="negativeSpace" presStyleCnt="0"/>
      <dgm:spPr/>
    </dgm:pt>
    <dgm:pt modelId="{6260A904-BA22-4B70-BE96-07CB7E9F46D3}" type="pres">
      <dgm:prSet presAssocID="{E4930CAA-5567-4B27-88E9-7C7209B133C3}" presName="childText" presStyleLbl="conFgAcc1" presStyleIdx="0" presStyleCnt="4">
        <dgm:presLayoutVars>
          <dgm:bulletEnabled val="1"/>
        </dgm:presLayoutVars>
      </dgm:prSet>
      <dgm:spPr/>
    </dgm:pt>
    <dgm:pt modelId="{13DC18A6-1CC0-4BA8-8CD5-60892072D73B}" type="pres">
      <dgm:prSet presAssocID="{A51A6C9E-E15B-4108-AD5E-7E39BF3A6D8F}" presName="spaceBetweenRectangles" presStyleCnt="0"/>
      <dgm:spPr/>
    </dgm:pt>
    <dgm:pt modelId="{DA36237C-D45F-47D8-915C-FF3095EA3161}" type="pres">
      <dgm:prSet presAssocID="{1020CE4A-6361-4BD2-9E8C-0734CA639D9B}" presName="parentLin" presStyleCnt="0"/>
      <dgm:spPr/>
    </dgm:pt>
    <dgm:pt modelId="{FB6199E8-A148-4441-9A6D-973ED11E08E2}" type="pres">
      <dgm:prSet presAssocID="{1020CE4A-6361-4BD2-9E8C-0734CA639D9B}" presName="parentLeftMargin" presStyleLbl="node1" presStyleIdx="0" presStyleCnt="4"/>
      <dgm:spPr/>
    </dgm:pt>
    <dgm:pt modelId="{E68508D0-49CA-4A74-A6FC-77A8016723A4}" type="pres">
      <dgm:prSet presAssocID="{1020CE4A-6361-4BD2-9E8C-0734CA639D9B}" presName="parentText" presStyleLbl="node1" presStyleIdx="1" presStyleCnt="4">
        <dgm:presLayoutVars>
          <dgm:chMax val="0"/>
          <dgm:bulletEnabled val="1"/>
        </dgm:presLayoutVars>
      </dgm:prSet>
      <dgm:spPr/>
    </dgm:pt>
    <dgm:pt modelId="{D9F406E7-E51A-4C01-B14B-118D926A3291}" type="pres">
      <dgm:prSet presAssocID="{1020CE4A-6361-4BD2-9E8C-0734CA639D9B}" presName="negativeSpace" presStyleCnt="0"/>
      <dgm:spPr/>
    </dgm:pt>
    <dgm:pt modelId="{54874D56-642D-42E7-AB4C-7EABA3B46CD7}" type="pres">
      <dgm:prSet presAssocID="{1020CE4A-6361-4BD2-9E8C-0734CA639D9B}" presName="childText" presStyleLbl="conFgAcc1" presStyleIdx="1" presStyleCnt="4">
        <dgm:presLayoutVars>
          <dgm:bulletEnabled val="1"/>
        </dgm:presLayoutVars>
      </dgm:prSet>
      <dgm:spPr/>
    </dgm:pt>
    <dgm:pt modelId="{810B1950-D9CC-4831-8307-8409A918C04F}" type="pres">
      <dgm:prSet presAssocID="{92A76005-7097-4758-AF23-DE534AC5ABE2}" presName="spaceBetweenRectangles" presStyleCnt="0"/>
      <dgm:spPr/>
    </dgm:pt>
    <dgm:pt modelId="{FC91052A-BDF2-4C72-A8F3-AE0C438F0A14}" type="pres">
      <dgm:prSet presAssocID="{9D8D3721-6AD1-4512-84E4-4E434DA8F9BF}" presName="parentLin" presStyleCnt="0"/>
      <dgm:spPr/>
    </dgm:pt>
    <dgm:pt modelId="{747195DA-86D5-432D-8EE7-C3F95AFFA621}" type="pres">
      <dgm:prSet presAssocID="{9D8D3721-6AD1-4512-84E4-4E434DA8F9BF}" presName="parentLeftMargin" presStyleLbl="node1" presStyleIdx="1" presStyleCnt="4"/>
      <dgm:spPr/>
    </dgm:pt>
    <dgm:pt modelId="{633C8E8B-9746-4CC1-A61A-BEB8267F1A3B}" type="pres">
      <dgm:prSet presAssocID="{9D8D3721-6AD1-4512-84E4-4E434DA8F9BF}" presName="parentText" presStyleLbl="node1" presStyleIdx="2" presStyleCnt="4">
        <dgm:presLayoutVars>
          <dgm:chMax val="0"/>
          <dgm:bulletEnabled val="1"/>
        </dgm:presLayoutVars>
      </dgm:prSet>
      <dgm:spPr/>
    </dgm:pt>
    <dgm:pt modelId="{C80CBF1C-B8E4-451A-80F5-8ECCABE26126}" type="pres">
      <dgm:prSet presAssocID="{9D8D3721-6AD1-4512-84E4-4E434DA8F9BF}" presName="negativeSpace" presStyleCnt="0"/>
      <dgm:spPr/>
    </dgm:pt>
    <dgm:pt modelId="{B71FABAB-DA63-4202-A168-6BF3490DFAAD}" type="pres">
      <dgm:prSet presAssocID="{9D8D3721-6AD1-4512-84E4-4E434DA8F9BF}" presName="childText" presStyleLbl="conFgAcc1" presStyleIdx="2" presStyleCnt="4">
        <dgm:presLayoutVars>
          <dgm:bulletEnabled val="1"/>
        </dgm:presLayoutVars>
      </dgm:prSet>
      <dgm:spPr/>
    </dgm:pt>
    <dgm:pt modelId="{4D208680-82C4-4D8F-8009-A20248044E0D}" type="pres">
      <dgm:prSet presAssocID="{A2D80EF4-49AA-48E1-94DF-B05832A555DA}" presName="spaceBetweenRectangles" presStyleCnt="0"/>
      <dgm:spPr/>
    </dgm:pt>
    <dgm:pt modelId="{66573D8F-4FF8-4F04-9FB0-25F87A6E5B11}" type="pres">
      <dgm:prSet presAssocID="{77272D61-EA24-4AC3-8245-0D05F08250D9}" presName="parentLin" presStyleCnt="0"/>
      <dgm:spPr/>
    </dgm:pt>
    <dgm:pt modelId="{B81C3CC1-A964-4494-A608-C106FE058B06}" type="pres">
      <dgm:prSet presAssocID="{77272D61-EA24-4AC3-8245-0D05F08250D9}" presName="parentLeftMargin" presStyleLbl="node1" presStyleIdx="2" presStyleCnt="4"/>
      <dgm:spPr/>
    </dgm:pt>
    <dgm:pt modelId="{3F7645AA-8B0D-4215-9BA3-FC760ED03C84}" type="pres">
      <dgm:prSet presAssocID="{77272D61-EA24-4AC3-8245-0D05F08250D9}" presName="parentText" presStyleLbl="node1" presStyleIdx="3" presStyleCnt="4">
        <dgm:presLayoutVars>
          <dgm:chMax val="0"/>
          <dgm:bulletEnabled val="1"/>
        </dgm:presLayoutVars>
      </dgm:prSet>
      <dgm:spPr/>
    </dgm:pt>
    <dgm:pt modelId="{7DF97923-D13E-4DAB-BCD5-23C164A91248}" type="pres">
      <dgm:prSet presAssocID="{77272D61-EA24-4AC3-8245-0D05F08250D9}" presName="negativeSpace" presStyleCnt="0"/>
      <dgm:spPr/>
    </dgm:pt>
    <dgm:pt modelId="{BB8AD39B-AB04-491C-B0F0-BBCACEB14DBA}" type="pres">
      <dgm:prSet presAssocID="{77272D61-EA24-4AC3-8245-0D05F08250D9}" presName="childText" presStyleLbl="conFgAcc1" presStyleIdx="3" presStyleCnt="4">
        <dgm:presLayoutVars>
          <dgm:bulletEnabled val="1"/>
        </dgm:presLayoutVars>
      </dgm:prSet>
      <dgm:spPr/>
    </dgm:pt>
  </dgm:ptLst>
  <dgm:cxnLst>
    <dgm:cxn modelId="{A5263718-5A58-43CF-83BB-2BF63275BFBE}" type="presOf" srcId="{9D8D3721-6AD1-4512-84E4-4E434DA8F9BF}" destId="{633C8E8B-9746-4CC1-A61A-BEB8267F1A3B}" srcOrd="1" destOrd="0" presId="urn:microsoft.com/office/officeart/2005/8/layout/list1"/>
    <dgm:cxn modelId="{C4C33D38-F2F2-41D6-83DD-CAD327A59029}" srcId="{273C9F22-AB5F-42F8-92F2-52C6155D82FD}" destId="{77272D61-EA24-4AC3-8245-0D05F08250D9}" srcOrd="3" destOrd="0" parTransId="{79842DBD-757C-49F7-A9AD-97DBE20711AF}" sibTransId="{EB638567-E5E0-461E-983D-28FABD1440B3}"/>
    <dgm:cxn modelId="{935FEB44-6207-4573-8477-D42E51A3CD27}" srcId="{77272D61-EA24-4AC3-8245-0D05F08250D9}" destId="{F080E237-D112-428E-81CC-0E1212AD95D8}" srcOrd="1" destOrd="0" parTransId="{00626E37-23F1-4680-AE7C-B5DBA0DF3C11}" sibTransId="{5B57D98B-B995-49F9-9820-6EF0ABD83621}"/>
    <dgm:cxn modelId="{C88AF364-2C67-4CDF-ADCA-4F96E8B4DA46}" type="presOf" srcId="{E68E3B21-D410-40CB-93FA-9E107AC4AC8F}" destId="{BB8AD39B-AB04-491C-B0F0-BBCACEB14DBA}" srcOrd="0" destOrd="0" presId="urn:microsoft.com/office/officeart/2005/8/layout/list1"/>
    <dgm:cxn modelId="{131BE170-5807-4A8E-AFA9-BD55F21E4172}" type="presOf" srcId="{E4930CAA-5567-4B27-88E9-7C7209B133C3}" destId="{A0A4F1A3-268E-44D2-B03F-F124D7BB6FBE}" srcOrd="1" destOrd="0" presId="urn:microsoft.com/office/officeart/2005/8/layout/list1"/>
    <dgm:cxn modelId="{A3082B7D-7DAF-490A-B920-A23ED237E19A}" type="presOf" srcId="{E4930CAA-5567-4B27-88E9-7C7209B133C3}" destId="{C0EAD505-4D54-4FCD-97E1-2D37D893E848}" srcOrd="0" destOrd="0" presId="urn:microsoft.com/office/officeart/2005/8/layout/list1"/>
    <dgm:cxn modelId="{54DA747F-10CF-41F6-9ED9-8D9DF7E26C93}" type="presOf" srcId="{F080E237-D112-428E-81CC-0E1212AD95D8}" destId="{BB8AD39B-AB04-491C-B0F0-BBCACEB14DBA}" srcOrd="0" destOrd="1" presId="urn:microsoft.com/office/officeart/2005/8/layout/list1"/>
    <dgm:cxn modelId="{49AB1788-62B1-4D5C-9D54-47FEB087C102}" srcId="{273C9F22-AB5F-42F8-92F2-52C6155D82FD}" destId="{E4930CAA-5567-4B27-88E9-7C7209B133C3}" srcOrd="0" destOrd="0" parTransId="{96B0C571-0428-4DB8-AE7F-86A7F61599F8}" sibTransId="{A51A6C9E-E15B-4108-AD5E-7E39BF3A6D8F}"/>
    <dgm:cxn modelId="{57F07A8D-1BE2-4977-B11E-AF8F92D45D44}" type="presOf" srcId="{1020CE4A-6361-4BD2-9E8C-0734CA639D9B}" destId="{FB6199E8-A148-4441-9A6D-973ED11E08E2}" srcOrd="0" destOrd="0" presId="urn:microsoft.com/office/officeart/2005/8/layout/list1"/>
    <dgm:cxn modelId="{4BF3068E-E2F4-47B2-BC1E-17473A6482FD}" srcId="{273C9F22-AB5F-42F8-92F2-52C6155D82FD}" destId="{9D8D3721-6AD1-4512-84E4-4E434DA8F9BF}" srcOrd="2" destOrd="0" parTransId="{E4CC49E8-7491-4BA0-80F1-65525C24620A}" sibTransId="{A2D80EF4-49AA-48E1-94DF-B05832A555DA}"/>
    <dgm:cxn modelId="{35CBF99B-5278-475F-B70F-44A03B6AD9A5}" type="presOf" srcId="{1020CE4A-6361-4BD2-9E8C-0734CA639D9B}" destId="{E68508D0-49CA-4A74-A6FC-77A8016723A4}" srcOrd="1" destOrd="0" presId="urn:microsoft.com/office/officeart/2005/8/layout/list1"/>
    <dgm:cxn modelId="{22DC27B2-A316-4FA5-A204-4187860CA907}" srcId="{77272D61-EA24-4AC3-8245-0D05F08250D9}" destId="{E68E3B21-D410-40CB-93FA-9E107AC4AC8F}" srcOrd="0" destOrd="0" parTransId="{2C0F6DE6-A6C0-412A-9FCC-34E1AB7BD1FB}" sibTransId="{2A5BFFEC-A67C-44EC-83CA-8285ACE424C1}"/>
    <dgm:cxn modelId="{C3A6B6C9-AC84-438C-8607-87984496C06D}" type="presOf" srcId="{77272D61-EA24-4AC3-8245-0D05F08250D9}" destId="{B81C3CC1-A964-4494-A608-C106FE058B06}" srcOrd="0" destOrd="0" presId="urn:microsoft.com/office/officeart/2005/8/layout/list1"/>
    <dgm:cxn modelId="{1ED0D1CF-0AE6-4B25-9395-37AB20B03D5D}" type="presOf" srcId="{9D8D3721-6AD1-4512-84E4-4E434DA8F9BF}" destId="{747195DA-86D5-432D-8EE7-C3F95AFFA621}" srcOrd="0" destOrd="0" presId="urn:microsoft.com/office/officeart/2005/8/layout/list1"/>
    <dgm:cxn modelId="{F151B2D2-BA09-43B4-AAE2-494E37757B6C}" srcId="{273C9F22-AB5F-42F8-92F2-52C6155D82FD}" destId="{1020CE4A-6361-4BD2-9E8C-0734CA639D9B}" srcOrd="1" destOrd="0" parTransId="{BBFAB0A7-925C-4F0D-B5E0-76CA0353CC55}" sibTransId="{92A76005-7097-4758-AF23-DE534AC5ABE2}"/>
    <dgm:cxn modelId="{E1A58FF2-05C5-478A-B554-07B716C8F866}" type="presOf" srcId="{273C9F22-AB5F-42F8-92F2-52C6155D82FD}" destId="{D3D3734D-26A5-4B52-BBBA-74AB2890F4B9}" srcOrd="0" destOrd="0" presId="urn:microsoft.com/office/officeart/2005/8/layout/list1"/>
    <dgm:cxn modelId="{65D2BBFA-3553-4536-956A-847F604247F4}" type="presOf" srcId="{77272D61-EA24-4AC3-8245-0D05F08250D9}" destId="{3F7645AA-8B0D-4215-9BA3-FC760ED03C84}" srcOrd="1" destOrd="0" presId="urn:microsoft.com/office/officeart/2005/8/layout/list1"/>
    <dgm:cxn modelId="{144EC762-8AE3-4B93-B52E-D5EC4CD9AC86}" type="presParOf" srcId="{D3D3734D-26A5-4B52-BBBA-74AB2890F4B9}" destId="{A63DA3EE-9C1F-47F6-B4C3-4D12D55DBF88}" srcOrd="0" destOrd="0" presId="urn:microsoft.com/office/officeart/2005/8/layout/list1"/>
    <dgm:cxn modelId="{9188CFF5-C82C-493A-8F96-D1832EA50C27}" type="presParOf" srcId="{A63DA3EE-9C1F-47F6-B4C3-4D12D55DBF88}" destId="{C0EAD505-4D54-4FCD-97E1-2D37D893E848}" srcOrd="0" destOrd="0" presId="urn:microsoft.com/office/officeart/2005/8/layout/list1"/>
    <dgm:cxn modelId="{91B3A5EA-3727-46EC-B8E1-5AD53CCBE588}" type="presParOf" srcId="{A63DA3EE-9C1F-47F6-B4C3-4D12D55DBF88}" destId="{A0A4F1A3-268E-44D2-B03F-F124D7BB6FBE}" srcOrd="1" destOrd="0" presId="urn:microsoft.com/office/officeart/2005/8/layout/list1"/>
    <dgm:cxn modelId="{8A116277-A325-4D10-B358-E12734F967E0}" type="presParOf" srcId="{D3D3734D-26A5-4B52-BBBA-74AB2890F4B9}" destId="{CB33DA78-4163-49CF-A3F2-50F5816E572F}" srcOrd="1" destOrd="0" presId="urn:microsoft.com/office/officeart/2005/8/layout/list1"/>
    <dgm:cxn modelId="{89B0F924-3390-4185-8782-7475E4F3BD91}" type="presParOf" srcId="{D3D3734D-26A5-4B52-BBBA-74AB2890F4B9}" destId="{6260A904-BA22-4B70-BE96-07CB7E9F46D3}" srcOrd="2" destOrd="0" presId="urn:microsoft.com/office/officeart/2005/8/layout/list1"/>
    <dgm:cxn modelId="{2E9CA148-7F46-46E0-ACD2-4D4FB59D6D23}" type="presParOf" srcId="{D3D3734D-26A5-4B52-BBBA-74AB2890F4B9}" destId="{13DC18A6-1CC0-4BA8-8CD5-60892072D73B}" srcOrd="3" destOrd="0" presId="urn:microsoft.com/office/officeart/2005/8/layout/list1"/>
    <dgm:cxn modelId="{39AB5186-2688-4B99-A0A6-E902B8E7AF65}" type="presParOf" srcId="{D3D3734D-26A5-4B52-BBBA-74AB2890F4B9}" destId="{DA36237C-D45F-47D8-915C-FF3095EA3161}" srcOrd="4" destOrd="0" presId="urn:microsoft.com/office/officeart/2005/8/layout/list1"/>
    <dgm:cxn modelId="{2B515480-D2A3-48BD-BFEF-C5C52FE0FB5F}" type="presParOf" srcId="{DA36237C-D45F-47D8-915C-FF3095EA3161}" destId="{FB6199E8-A148-4441-9A6D-973ED11E08E2}" srcOrd="0" destOrd="0" presId="urn:microsoft.com/office/officeart/2005/8/layout/list1"/>
    <dgm:cxn modelId="{ED94F4B9-4BD8-49AB-B765-553A159A035A}" type="presParOf" srcId="{DA36237C-D45F-47D8-915C-FF3095EA3161}" destId="{E68508D0-49CA-4A74-A6FC-77A8016723A4}" srcOrd="1" destOrd="0" presId="urn:microsoft.com/office/officeart/2005/8/layout/list1"/>
    <dgm:cxn modelId="{050ED99B-2560-4C7F-9BA4-54FC6A739EF3}" type="presParOf" srcId="{D3D3734D-26A5-4B52-BBBA-74AB2890F4B9}" destId="{D9F406E7-E51A-4C01-B14B-118D926A3291}" srcOrd="5" destOrd="0" presId="urn:microsoft.com/office/officeart/2005/8/layout/list1"/>
    <dgm:cxn modelId="{4BD932E5-A761-4D5A-A564-E9FC85469C12}" type="presParOf" srcId="{D3D3734D-26A5-4B52-BBBA-74AB2890F4B9}" destId="{54874D56-642D-42E7-AB4C-7EABA3B46CD7}" srcOrd="6" destOrd="0" presId="urn:microsoft.com/office/officeart/2005/8/layout/list1"/>
    <dgm:cxn modelId="{E4C61252-4835-4EE3-A5EB-5F31D7A4C79A}" type="presParOf" srcId="{D3D3734D-26A5-4B52-BBBA-74AB2890F4B9}" destId="{810B1950-D9CC-4831-8307-8409A918C04F}" srcOrd="7" destOrd="0" presId="urn:microsoft.com/office/officeart/2005/8/layout/list1"/>
    <dgm:cxn modelId="{317D227E-ADB2-48CB-BDD2-1F8EC28AC2A5}" type="presParOf" srcId="{D3D3734D-26A5-4B52-BBBA-74AB2890F4B9}" destId="{FC91052A-BDF2-4C72-A8F3-AE0C438F0A14}" srcOrd="8" destOrd="0" presId="urn:microsoft.com/office/officeart/2005/8/layout/list1"/>
    <dgm:cxn modelId="{DB0AD2EA-7032-4D1C-AA83-771F5BA09616}" type="presParOf" srcId="{FC91052A-BDF2-4C72-A8F3-AE0C438F0A14}" destId="{747195DA-86D5-432D-8EE7-C3F95AFFA621}" srcOrd="0" destOrd="0" presId="urn:microsoft.com/office/officeart/2005/8/layout/list1"/>
    <dgm:cxn modelId="{9512351B-3F09-4A11-9F96-EE1F51F1C41B}" type="presParOf" srcId="{FC91052A-BDF2-4C72-A8F3-AE0C438F0A14}" destId="{633C8E8B-9746-4CC1-A61A-BEB8267F1A3B}" srcOrd="1" destOrd="0" presId="urn:microsoft.com/office/officeart/2005/8/layout/list1"/>
    <dgm:cxn modelId="{82042F55-E7B4-4F19-92AE-1BD13B9A60B9}" type="presParOf" srcId="{D3D3734D-26A5-4B52-BBBA-74AB2890F4B9}" destId="{C80CBF1C-B8E4-451A-80F5-8ECCABE26126}" srcOrd="9" destOrd="0" presId="urn:microsoft.com/office/officeart/2005/8/layout/list1"/>
    <dgm:cxn modelId="{080F0CCD-9C42-4532-84F0-40AC1841C10A}" type="presParOf" srcId="{D3D3734D-26A5-4B52-BBBA-74AB2890F4B9}" destId="{B71FABAB-DA63-4202-A168-6BF3490DFAAD}" srcOrd="10" destOrd="0" presId="urn:microsoft.com/office/officeart/2005/8/layout/list1"/>
    <dgm:cxn modelId="{841CE177-F834-4A3A-AC53-1664E5AA9E9B}" type="presParOf" srcId="{D3D3734D-26A5-4B52-BBBA-74AB2890F4B9}" destId="{4D208680-82C4-4D8F-8009-A20248044E0D}" srcOrd="11" destOrd="0" presId="urn:microsoft.com/office/officeart/2005/8/layout/list1"/>
    <dgm:cxn modelId="{5978353D-3370-4BB4-9B1F-28F44202DF1A}" type="presParOf" srcId="{D3D3734D-26A5-4B52-BBBA-74AB2890F4B9}" destId="{66573D8F-4FF8-4F04-9FB0-25F87A6E5B11}" srcOrd="12" destOrd="0" presId="urn:microsoft.com/office/officeart/2005/8/layout/list1"/>
    <dgm:cxn modelId="{D6E8185B-7084-489D-B020-A05DD277C3E2}" type="presParOf" srcId="{66573D8F-4FF8-4F04-9FB0-25F87A6E5B11}" destId="{B81C3CC1-A964-4494-A608-C106FE058B06}" srcOrd="0" destOrd="0" presId="urn:microsoft.com/office/officeart/2005/8/layout/list1"/>
    <dgm:cxn modelId="{1564C667-EA80-41A8-B0FC-90E92F2EFAC1}" type="presParOf" srcId="{66573D8F-4FF8-4F04-9FB0-25F87A6E5B11}" destId="{3F7645AA-8B0D-4215-9BA3-FC760ED03C84}" srcOrd="1" destOrd="0" presId="urn:microsoft.com/office/officeart/2005/8/layout/list1"/>
    <dgm:cxn modelId="{8AAF8615-6B39-4727-BE7B-51AC219AEAC3}" type="presParOf" srcId="{D3D3734D-26A5-4B52-BBBA-74AB2890F4B9}" destId="{7DF97923-D13E-4DAB-BCD5-23C164A91248}" srcOrd="13" destOrd="0" presId="urn:microsoft.com/office/officeart/2005/8/layout/list1"/>
    <dgm:cxn modelId="{03913133-CE8E-4478-AF4E-40D561FBE5A3}" type="presParOf" srcId="{D3D3734D-26A5-4B52-BBBA-74AB2890F4B9}" destId="{BB8AD39B-AB04-491C-B0F0-BBCACEB14DBA}"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E32070A-F5B0-47E3-AD5C-9F652188A19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59E9009-942A-4AED-800B-774A421914E6}">
      <dgm:prSet/>
      <dgm:spPr/>
      <dgm:t>
        <a:bodyPr/>
        <a:lstStyle/>
        <a:p>
          <a:r>
            <a:rPr lang="en-US" b="1"/>
            <a:t>Introduced by Mark Weiser.</a:t>
          </a:r>
          <a:endParaRPr lang="en-US"/>
        </a:p>
      </dgm:t>
    </dgm:pt>
    <dgm:pt modelId="{71ADC531-1668-4AD1-A6A1-93C562EE9138}" type="parTrans" cxnId="{B70C2AD5-D689-4AAC-9963-37C891446C56}">
      <dgm:prSet/>
      <dgm:spPr/>
      <dgm:t>
        <a:bodyPr/>
        <a:lstStyle/>
        <a:p>
          <a:endParaRPr lang="en-US"/>
        </a:p>
      </dgm:t>
    </dgm:pt>
    <dgm:pt modelId="{45D7B49F-E4A8-41B0-956F-6A79C1C0C7C1}" type="sibTrans" cxnId="{B70C2AD5-D689-4AAC-9963-37C891446C56}">
      <dgm:prSet/>
      <dgm:spPr/>
      <dgm:t>
        <a:bodyPr/>
        <a:lstStyle/>
        <a:p>
          <a:endParaRPr lang="en-US"/>
        </a:p>
      </dgm:t>
    </dgm:pt>
    <dgm:pt modelId="{08A3BC73-7BF1-419D-87C4-36FB7ED0A0A0}">
      <dgm:prSet/>
      <dgm:spPr/>
      <dgm:t>
        <a:bodyPr/>
        <a:lstStyle/>
        <a:p>
          <a:r>
            <a:rPr lang="en-US" b="1"/>
            <a:t>Prepares various subsets(called slices) of program with respect to its variables and their selected locations in the program.</a:t>
          </a:r>
          <a:endParaRPr lang="en-US"/>
        </a:p>
      </dgm:t>
    </dgm:pt>
    <dgm:pt modelId="{C00A76CD-F0D9-4EC9-8055-38652651806B}" type="parTrans" cxnId="{70FE5C76-0C9D-4EB9-A98A-75704BB621BF}">
      <dgm:prSet/>
      <dgm:spPr/>
      <dgm:t>
        <a:bodyPr/>
        <a:lstStyle/>
        <a:p>
          <a:endParaRPr lang="en-US"/>
        </a:p>
      </dgm:t>
    </dgm:pt>
    <dgm:pt modelId="{3130E2E3-2ABA-42C4-8716-818CCBC409AE}" type="sibTrans" cxnId="{70FE5C76-0C9D-4EB9-A98A-75704BB621BF}">
      <dgm:prSet/>
      <dgm:spPr/>
      <dgm:t>
        <a:bodyPr/>
        <a:lstStyle/>
        <a:p>
          <a:endParaRPr lang="en-US"/>
        </a:p>
      </dgm:t>
    </dgm:pt>
    <dgm:pt modelId="{4B1CF914-1721-4254-A5DD-C231F13D5156}">
      <dgm:prSet/>
      <dgm:spPr/>
      <dgm:t>
        <a:bodyPr/>
        <a:lstStyle/>
        <a:p>
          <a:r>
            <a:rPr lang="en-US" b="1"/>
            <a:t>Slices are simpler than the original program and simplify the process of testing of the program.</a:t>
          </a:r>
          <a:endParaRPr lang="en-US"/>
        </a:p>
      </dgm:t>
    </dgm:pt>
    <dgm:pt modelId="{4A757E84-2F9F-46DD-8FBE-B4657C546D45}" type="parTrans" cxnId="{CC318AE9-2998-4E4F-8B84-66428999DB93}">
      <dgm:prSet/>
      <dgm:spPr/>
      <dgm:t>
        <a:bodyPr/>
        <a:lstStyle/>
        <a:p>
          <a:endParaRPr lang="en-US"/>
        </a:p>
      </dgm:t>
    </dgm:pt>
    <dgm:pt modelId="{504AFDBD-F913-47FA-BE67-B62A57668E23}" type="sibTrans" cxnId="{CC318AE9-2998-4E4F-8B84-66428999DB93}">
      <dgm:prSet/>
      <dgm:spPr/>
      <dgm:t>
        <a:bodyPr/>
        <a:lstStyle/>
        <a:p>
          <a:endParaRPr lang="en-US"/>
        </a:p>
      </dgm:t>
    </dgm:pt>
    <dgm:pt modelId="{37F0EEE0-73B5-4EDD-ADE9-843E969E8FF5}" type="pres">
      <dgm:prSet presAssocID="{7E32070A-F5B0-47E3-AD5C-9F652188A19E}" presName="root" presStyleCnt="0">
        <dgm:presLayoutVars>
          <dgm:dir/>
          <dgm:resizeHandles val="exact"/>
        </dgm:presLayoutVars>
      </dgm:prSet>
      <dgm:spPr/>
    </dgm:pt>
    <dgm:pt modelId="{FB2F3F4E-DB6B-4E42-80D5-9A8603EE34E9}" type="pres">
      <dgm:prSet presAssocID="{259E9009-942A-4AED-800B-774A421914E6}" presName="compNode" presStyleCnt="0"/>
      <dgm:spPr/>
    </dgm:pt>
    <dgm:pt modelId="{B2E05615-B86A-452E-8F61-52E32E6D15D4}" type="pres">
      <dgm:prSet presAssocID="{259E9009-942A-4AED-800B-774A421914E6}" presName="bgRect" presStyleLbl="bgShp" presStyleIdx="0" presStyleCnt="3"/>
      <dgm:spPr/>
    </dgm:pt>
    <dgm:pt modelId="{CA67D5FA-84B9-4A1E-9DDA-659197F66692}" type="pres">
      <dgm:prSet presAssocID="{259E9009-942A-4AED-800B-774A421914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a:ext>
      </dgm:extLst>
    </dgm:pt>
    <dgm:pt modelId="{2490E8CC-3C54-4F46-B1A7-2260615F273D}" type="pres">
      <dgm:prSet presAssocID="{259E9009-942A-4AED-800B-774A421914E6}" presName="spaceRect" presStyleCnt="0"/>
      <dgm:spPr/>
    </dgm:pt>
    <dgm:pt modelId="{89CE2965-B39A-4121-AEA9-91CEC08ECC0C}" type="pres">
      <dgm:prSet presAssocID="{259E9009-942A-4AED-800B-774A421914E6}" presName="parTx" presStyleLbl="revTx" presStyleIdx="0" presStyleCnt="3">
        <dgm:presLayoutVars>
          <dgm:chMax val="0"/>
          <dgm:chPref val="0"/>
        </dgm:presLayoutVars>
      </dgm:prSet>
      <dgm:spPr/>
    </dgm:pt>
    <dgm:pt modelId="{48B46F7E-0355-4B82-8555-3E22A300546A}" type="pres">
      <dgm:prSet presAssocID="{45D7B49F-E4A8-41B0-956F-6A79C1C0C7C1}" presName="sibTrans" presStyleCnt="0"/>
      <dgm:spPr/>
    </dgm:pt>
    <dgm:pt modelId="{CBCA5117-BB15-4A8B-8143-3C39D414641B}" type="pres">
      <dgm:prSet presAssocID="{08A3BC73-7BF1-419D-87C4-36FB7ED0A0A0}" presName="compNode" presStyleCnt="0"/>
      <dgm:spPr/>
    </dgm:pt>
    <dgm:pt modelId="{49912D12-8F44-4A75-9FBB-BB36915C542B}" type="pres">
      <dgm:prSet presAssocID="{08A3BC73-7BF1-419D-87C4-36FB7ED0A0A0}" presName="bgRect" presStyleLbl="bgShp" presStyleIdx="1" presStyleCnt="3"/>
      <dgm:spPr/>
    </dgm:pt>
    <dgm:pt modelId="{F7A837BB-A259-4B6F-813E-2D7E58169544}" type="pres">
      <dgm:prSet presAssocID="{08A3BC73-7BF1-419D-87C4-36FB7ED0A0A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host"/>
        </a:ext>
      </dgm:extLst>
    </dgm:pt>
    <dgm:pt modelId="{015D94B1-005F-496A-9140-68D11EBAC158}" type="pres">
      <dgm:prSet presAssocID="{08A3BC73-7BF1-419D-87C4-36FB7ED0A0A0}" presName="spaceRect" presStyleCnt="0"/>
      <dgm:spPr/>
    </dgm:pt>
    <dgm:pt modelId="{BFAA204E-B9E1-48EC-834C-0ED82EDD624D}" type="pres">
      <dgm:prSet presAssocID="{08A3BC73-7BF1-419D-87C4-36FB7ED0A0A0}" presName="parTx" presStyleLbl="revTx" presStyleIdx="1" presStyleCnt="3">
        <dgm:presLayoutVars>
          <dgm:chMax val="0"/>
          <dgm:chPref val="0"/>
        </dgm:presLayoutVars>
      </dgm:prSet>
      <dgm:spPr/>
    </dgm:pt>
    <dgm:pt modelId="{B8A1C058-C3AD-441E-84D9-70A7D9429EE8}" type="pres">
      <dgm:prSet presAssocID="{3130E2E3-2ABA-42C4-8716-818CCBC409AE}" presName="sibTrans" presStyleCnt="0"/>
      <dgm:spPr/>
    </dgm:pt>
    <dgm:pt modelId="{154CB39E-4BCF-4EF6-8F86-50415BC7E912}" type="pres">
      <dgm:prSet presAssocID="{4B1CF914-1721-4254-A5DD-C231F13D5156}" presName="compNode" presStyleCnt="0"/>
      <dgm:spPr/>
    </dgm:pt>
    <dgm:pt modelId="{578A6667-9FCF-432D-8A73-9AE7B53BA624}" type="pres">
      <dgm:prSet presAssocID="{4B1CF914-1721-4254-A5DD-C231F13D5156}" presName="bgRect" presStyleLbl="bgShp" presStyleIdx="2" presStyleCnt="3"/>
      <dgm:spPr/>
    </dgm:pt>
    <dgm:pt modelId="{6F637290-DE70-4827-BA8A-CD527705F261}" type="pres">
      <dgm:prSet presAssocID="{4B1CF914-1721-4254-A5DD-C231F13D515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owchart"/>
        </a:ext>
      </dgm:extLst>
    </dgm:pt>
    <dgm:pt modelId="{C4361A42-28F4-4967-9DEE-20DB78F0E43F}" type="pres">
      <dgm:prSet presAssocID="{4B1CF914-1721-4254-A5DD-C231F13D5156}" presName="spaceRect" presStyleCnt="0"/>
      <dgm:spPr/>
    </dgm:pt>
    <dgm:pt modelId="{7DBB2C51-1A20-4957-AFDB-50BA4C7A4F19}" type="pres">
      <dgm:prSet presAssocID="{4B1CF914-1721-4254-A5DD-C231F13D5156}" presName="parTx" presStyleLbl="revTx" presStyleIdx="2" presStyleCnt="3">
        <dgm:presLayoutVars>
          <dgm:chMax val="0"/>
          <dgm:chPref val="0"/>
        </dgm:presLayoutVars>
      </dgm:prSet>
      <dgm:spPr/>
    </dgm:pt>
  </dgm:ptLst>
  <dgm:cxnLst>
    <dgm:cxn modelId="{EB9D3F0E-B9FC-470F-8661-D9A12BFA1E7F}" type="presOf" srcId="{08A3BC73-7BF1-419D-87C4-36FB7ED0A0A0}" destId="{BFAA204E-B9E1-48EC-834C-0ED82EDD624D}" srcOrd="0" destOrd="0" presId="urn:microsoft.com/office/officeart/2018/2/layout/IconVerticalSolidList"/>
    <dgm:cxn modelId="{6E371373-7897-4E7E-B0F9-4599E6032936}" type="presOf" srcId="{4B1CF914-1721-4254-A5DD-C231F13D5156}" destId="{7DBB2C51-1A20-4957-AFDB-50BA4C7A4F19}" srcOrd="0" destOrd="0" presId="urn:microsoft.com/office/officeart/2018/2/layout/IconVerticalSolidList"/>
    <dgm:cxn modelId="{70FE5C76-0C9D-4EB9-A98A-75704BB621BF}" srcId="{7E32070A-F5B0-47E3-AD5C-9F652188A19E}" destId="{08A3BC73-7BF1-419D-87C4-36FB7ED0A0A0}" srcOrd="1" destOrd="0" parTransId="{C00A76CD-F0D9-4EC9-8055-38652651806B}" sibTransId="{3130E2E3-2ABA-42C4-8716-818CCBC409AE}"/>
    <dgm:cxn modelId="{FE46ECC6-248A-4598-BB48-81193BA663F0}" type="presOf" srcId="{259E9009-942A-4AED-800B-774A421914E6}" destId="{89CE2965-B39A-4121-AEA9-91CEC08ECC0C}" srcOrd="0" destOrd="0" presId="urn:microsoft.com/office/officeart/2018/2/layout/IconVerticalSolidList"/>
    <dgm:cxn modelId="{B70C2AD5-D689-4AAC-9963-37C891446C56}" srcId="{7E32070A-F5B0-47E3-AD5C-9F652188A19E}" destId="{259E9009-942A-4AED-800B-774A421914E6}" srcOrd="0" destOrd="0" parTransId="{71ADC531-1668-4AD1-A6A1-93C562EE9138}" sibTransId="{45D7B49F-E4A8-41B0-956F-6A79C1C0C7C1}"/>
    <dgm:cxn modelId="{F1AF96DD-76F7-488F-A25C-79EEB21E919C}" type="presOf" srcId="{7E32070A-F5B0-47E3-AD5C-9F652188A19E}" destId="{37F0EEE0-73B5-4EDD-ADE9-843E969E8FF5}" srcOrd="0" destOrd="0" presId="urn:microsoft.com/office/officeart/2018/2/layout/IconVerticalSolidList"/>
    <dgm:cxn modelId="{CC318AE9-2998-4E4F-8B84-66428999DB93}" srcId="{7E32070A-F5B0-47E3-AD5C-9F652188A19E}" destId="{4B1CF914-1721-4254-A5DD-C231F13D5156}" srcOrd="2" destOrd="0" parTransId="{4A757E84-2F9F-46DD-8FBE-B4657C546D45}" sibTransId="{504AFDBD-F913-47FA-BE67-B62A57668E23}"/>
    <dgm:cxn modelId="{CEA8EB5A-C74A-4BB4-9BF7-03C7A0FB624E}" type="presParOf" srcId="{37F0EEE0-73B5-4EDD-ADE9-843E969E8FF5}" destId="{FB2F3F4E-DB6B-4E42-80D5-9A8603EE34E9}" srcOrd="0" destOrd="0" presId="urn:microsoft.com/office/officeart/2018/2/layout/IconVerticalSolidList"/>
    <dgm:cxn modelId="{50191333-C4F4-4C72-BA1C-07651B0F9A32}" type="presParOf" srcId="{FB2F3F4E-DB6B-4E42-80D5-9A8603EE34E9}" destId="{B2E05615-B86A-452E-8F61-52E32E6D15D4}" srcOrd="0" destOrd="0" presId="urn:microsoft.com/office/officeart/2018/2/layout/IconVerticalSolidList"/>
    <dgm:cxn modelId="{1521827D-BB2E-4DA6-AC78-45A39DF98CC2}" type="presParOf" srcId="{FB2F3F4E-DB6B-4E42-80D5-9A8603EE34E9}" destId="{CA67D5FA-84B9-4A1E-9DDA-659197F66692}" srcOrd="1" destOrd="0" presId="urn:microsoft.com/office/officeart/2018/2/layout/IconVerticalSolidList"/>
    <dgm:cxn modelId="{D268348C-7E29-4E19-85B6-CF782E58704F}" type="presParOf" srcId="{FB2F3F4E-DB6B-4E42-80D5-9A8603EE34E9}" destId="{2490E8CC-3C54-4F46-B1A7-2260615F273D}" srcOrd="2" destOrd="0" presId="urn:microsoft.com/office/officeart/2018/2/layout/IconVerticalSolidList"/>
    <dgm:cxn modelId="{2A10BE0E-FEB9-47E4-98F5-6C3B50AB228F}" type="presParOf" srcId="{FB2F3F4E-DB6B-4E42-80D5-9A8603EE34E9}" destId="{89CE2965-B39A-4121-AEA9-91CEC08ECC0C}" srcOrd="3" destOrd="0" presId="urn:microsoft.com/office/officeart/2018/2/layout/IconVerticalSolidList"/>
    <dgm:cxn modelId="{93D4184A-3E8D-4D27-AC5E-9E63168D45F6}" type="presParOf" srcId="{37F0EEE0-73B5-4EDD-ADE9-843E969E8FF5}" destId="{48B46F7E-0355-4B82-8555-3E22A300546A}" srcOrd="1" destOrd="0" presId="urn:microsoft.com/office/officeart/2018/2/layout/IconVerticalSolidList"/>
    <dgm:cxn modelId="{CCAB3907-601A-4A89-98EA-BDC72FB17D67}" type="presParOf" srcId="{37F0EEE0-73B5-4EDD-ADE9-843E969E8FF5}" destId="{CBCA5117-BB15-4A8B-8143-3C39D414641B}" srcOrd="2" destOrd="0" presId="urn:microsoft.com/office/officeart/2018/2/layout/IconVerticalSolidList"/>
    <dgm:cxn modelId="{08DA37E6-EC5E-499B-9FF4-260F390F817A}" type="presParOf" srcId="{CBCA5117-BB15-4A8B-8143-3C39D414641B}" destId="{49912D12-8F44-4A75-9FBB-BB36915C542B}" srcOrd="0" destOrd="0" presId="urn:microsoft.com/office/officeart/2018/2/layout/IconVerticalSolidList"/>
    <dgm:cxn modelId="{D63C2601-66F5-43F4-90CE-8BD9A303A169}" type="presParOf" srcId="{CBCA5117-BB15-4A8B-8143-3C39D414641B}" destId="{F7A837BB-A259-4B6F-813E-2D7E58169544}" srcOrd="1" destOrd="0" presId="urn:microsoft.com/office/officeart/2018/2/layout/IconVerticalSolidList"/>
    <dgm:cxn modelId="{8F837F77-F30E-44FE-8EA3-89FC8152E1C0}" type="presParOf" srcId="{CBCA5117-BB15-4A8B-8143-3C39D414641B}" destId="{015D94B1-005F-496A-9140-68D11EBAC158}" srcOrd="2" destOrd="0" presId="urn:microsoft.com/office/officeart/2018/2/layout/IconVerticalSolidList"/>
    <dgm:cxn modelId="{7927EB2F-10F1-468C-90A1-0852FA14F035}" type="presParOf" srcId="{CBCA5117-BB15-4A8B-8143-3C39D414641B}" destId="{BFAA204E-B9E1-48EC-834C-0ED82EDD624D}" srcOrd="3" destOrd="0" presId="urn:microsoft.com/office/officeart/2018/2/layout/IconVerticalSolidList"/>
    <dgm:cxn modelId="{3AFA36F9-42B6-437A-9CBE-1B578A2C69C0}" type="presParOf" srcId="{37F0EEE0-73B5-4EDD-ADE9-843E969E8FF5}" destId="{B8A1C058-C3AD-441E-84D9-70A7D9429EE8}" srcOrd="3" destOrd="0" presId="urn:microsoft.com/office/officeart/2018/2/layout/IconVerticalSolidList"/>
    <dgm:cxn modelId="{D64D3F68-9C8B-4B84-865B-6F177D65F38D}" type="presParOf" srcId="{37F0EEE0-73B5-4EDD-ADE9-843E969E8FF5}" destId="{154CB39E-4BCF-4EF6-8F86-50415BC7E912}" srcOrd="4" destOrd="0" presId="urn:microsoft.com/office/officeart/2018/2/layout/IconVerticalSolidList"/>
    <dgm:cxn modelId="{846F7ACA-C3C9-4700-B292-8629214CDF36}" type="presParOf" srcId="{154CB39E-4BCF-4EF6-8F86-50415BC7E912}" destId="{578A6667-9FCF-432D-8A73-9AE7B53BA624}" srcOrd="0" destOrd="0" presId="urn:microsoft.com/office/officeart/2018/2/layout/IconVerticalSolidList"/>
    <dgm:cxn modelId="{CB8ADD10-495F-4181-997D-FFF2A835CEF4}" type="presParOf" srcId="{154CB39E-4BCF-4EF6-8F86-50415BC7E912}" destId="{6F637290-DE70-4827-BA8A-CD527705F261}" srcOrd="1" destOrd="0" presId="urn:microsoft.com/office/officeart/2018/2/layout/IconVerticalSolidList"/>
    <dgm:cxn modelId="{504CE79D-7C08-483B-964A-D02BC8D7D854}" type="presParOf" srcId="{154CB39E-4BCF-4EF6-8F86-50415BC7E912}" destId="{C4361A42-28F4-4967-9DEE-20DB78F0E43F}" srcOrd="2" destOrd="0" presId="urn:microsoft.com/office/officeart/2018/2/layout/IconVerticalSolidList"/>
    <dgm:cxn modelId="{A30258E4-9E2C-4DDF-81DE-591BEAD59CBE}" type="presParOf" srcId="{154CB39E-4BCF-4EF6-8F86-50415BC7E912}" destId="{7DBB2C51-1A20-4957-AFDB-50BA4C7A4F1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025193C2-924D-4FD8-9188-B7E6C840523D}"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E1371CED-FC5F-4E46-B810-52261884C277}">
      <dgm:prSet/>
      <dgm:spPr/>
      <dgm:t>
        <a:bodyPr/>
        <a:lstStyle/>
        <a:p>
          <a:r>
            <a:rPr lang="en-IN"/>
            <a:t>Automatic Memory Management in Java</a:t>
          </a:r>
          <a:endParaRPr lang="en-US"/>
        </a:p>
      </dgm:t>
    </dgm:pt>
    <dgm:pt modelId="{3B6A4EF1-E3D1-4F6D-AD92-99DA1A24889A}" type="parTrans" cxnId="{929B2A2F-FE7F-4AC8-85DF-4B87DE84681B}">
      <dgm:prSet/>
      <dgm:spPr/>
      <dgm:t>
        <a:bodyPr/>
        <a:lstStyle/>
        <a:p>
          <a:endParaRPr lang="en-US"/>
        </a:p>
      </dgm:t>
    </dgm:pt>
    <dgm:pt modelId="{25BC746A-53D0-499D-A784-57A1B0DBABA0}" type="sibTrans" cxnId="{929B2A2F-FE7F-4AC8-85DF-4B87DE84681B}">
      <dgm:prSet/>
      <dgm:spPr/>
      <dgm:t>
        <a:bodyPr/>
        <a:lstStyle/>
        <a:p>
          <a:endParaRPr lang="en-US"/>
        </a:p>
      </dgm:t>
    </dgm:pt>
    <dgm:pt modelId="{57B40632-9369-451B-A6B8-A6ED4A1CDFE3}">
      <dgm:prSet/>
      <dgm:spPr/>
      <dgm:t>
        <a:bodyPr/>
        <a:lstStyle/>
        <a:p>
          <a:r>
            <a:rPr lang="en-IN"/>
            <a:t>not to spare the programmer the trouble of releasing unused memory, but to prevent the programmer from making the kind of memory management errors (dangling pointers, redundant deallocations, and memory leaks) that frequently occur in C and C++ programs</a:t>
          </a:r>
          <a:endParaRPr lang="en-US"/>
        </a:p>
      </dgm:t>
    </dgm:pt>
    <dgm:pt modelId="{39D00970-CA4E-48C4-8AE7-E549B908FDF1}" type="parTrans" cxnId="{4961E9C8-DCCD-4EC9-92DB-E0FD1E1D5378}">
      <dgm:prSet/>
      <dgm:spPr/>
      <dgm:t>
        <a:bodyPr/>
        <a:lstStyle/>
        <a:p>
          <a:endParaRPr lang="en-US"/>
        </a:p>
      </dgm:t>
    </dgm:pt>
    <dgm:pt modelId="{233F68A2-5542-4EE8-82C0-1B1C3BC2895E}" type="sibTrans" cxnId="{4961E9C8-DCCD-4EC9-92DB-E0FD1E1D5378}">
      <dgm:prSet/>
      <dgm:spPr/>
      <dgm:t>
        <a:bodyPr/>
        <a:lstStyle/>
        <a:p>
          <a:endParaRPr lang="en-US"/>
        </a:p>
      </dgm:t>
    </dgm:pt>
    <dgm:pt modelId="{55C0BEE4-ECEC-47F1-8D70-9A1D185F337D}" type="pres">
      <dgm:prSet presAssocID="{025193C2-924D-4FD8-9188-B7E6C840523D}" presName="hierChild1" presStyleCnt="0">
        <dgm:presLayoutVars>
          <dgm:chPref val="1"/>
          <dgm:dir/>
          <dgm:animOne val="branch"/>
          <dgm:animLvl val="lvl"/>
          <dgm:resizeHandles/>
        </dgm:presLayoutVars>
      </dgm:prSet>
      <dgm:spPr/>
    </dgm:pt>
    <dgm:pt modelId="{EAFB21E4-CCF7-4D52-B23E-411A7C51A968}" type="pres">
      <dgm:prSet presAssocID="{E1371CED-FC5F-4E46-B810-52261884C277}" presName="hierRoot1" presStyleCnt="0"/>
      <dgm:spPr/>
    </dgm:pt>
    <dgm:pt modelId="{58CFC69E-E361-46DF-9594-C38CCB98A2D1}" type="pres">
      <dgm:prSet presAssocID="{E1371CED-FC5F-4E46-B810-52261884C277}" presName="composite" presStyleCnt="0"/>
      <dgm:spPr/>
    </dgm:pt>
    <dgm:pt modelId="{EB687F77-31A0-48E1-ACD3-9DE8BE4BA51A}" type="pres">
      <dgm:prSet presAssocID="{E1371CED-FC5F-4E46-B810-52261884C277}" presName="background" presStyleLbl="node0" presStyleIdx="0" presStyleCnt="2"/>
      <dgm:spPr/>
    </dgm:pt>
    <dgm:pt modelId="{FEBB48EC-A164-4A24-A743-8B9FBB0BECB5}" type="pres">
      <dgm:prSet presAssocID="{E1371CED-FC5F-4E46-B810-52261884C277}" presName="text" presStyleLbl="fgAcc0" presStyleIdx="0" presStyleCnt="2">
        <dgm:presLayoutVars>
          <dgm:chPref val="3"/>
        </dgm:presLayoutVars>
      </dgm:prSet>
      <dgm:spPr/>
    </dgm:pt>
    <dgm:pt modelId="{30D00323-DF0C-4E18-B889-E332831F755D}" type="pres">
      <dgm:prSet presAssocID="{E1371CED-FC5F-4E46-B810-52261884C277}" presName="hierChild2" presStyleCnt="0"/>
      <dgm:spPr/>
    </dgm:pt>
    <dgm:pt modelId="{A87F8615-CC00-4F32-BEA2-5481EBE8FFE1}" type="pres">
      <dgm:prSet presAssocID="{57B40632-9369-451B-A6B8-A6ED4A1CDFE3}" presName="hierRoot1" presStyleCnt="0"/>
      <dgm:spPr/>
    </dgm:pt>
    <dgm:pt modelId="{4C1C9BE6-AF94-42F6-9A55-BC12752A7486}" type="pres">
      <dgm:prSet presAssocID="{57B40632-9369-451B-A6B8-A6ED4A1CDFE3}" presName="composite" presStyleCnt="0"/>
      <dgm:spPr/>
    </dgm:pt>
    <dgm:pt modelId="{8B5DFE1E-2EB4-4376-97D0-22D1577B433E}" type="pres">
      <dgm:prSet presAssocID="{57B40632-9369-451B-A6B8-A6ED4A1CDFE3}" presName="background" presStyleLbl="node0" presStyleIdx="1" presStyleCnt="2"/>
      <dgm:spPr/>
    </dgm:pt>
    <dgm:pt modelId="{C529D1E3-577F-4F53-93B5-B5ECD0347BEB}" type="pres">
      <dgm:prSet presAssocID="{57B40632-9369-451B-A6B8-A6ED4A1CDFE3}" presName="text" presStyleLbl="fgAcc0" presStyleIdx="1" presStyleCnt="2">
        <dgm:presLayoutVars>
          <dgm:chPref val="3"/>
        </dgm:presLayoutVars>
      </dgm:prSet>
      <dgm:spPr/>
    </dgm:pt>
    <dgm:pt modelId="{7217FE4A-8AF7-4ED3-9F0D-C94CF99BC62F}" type="pres">
      <dgm:prSet presAssocID="{57B40632-9369-451B-A6B8-A6ED4A1CDFE3}" presName="hierChild2" presStyleCnt="0"/>
      <dgm:spPr/>
    </dgm:pt>
  </dgm:ptLst>
  <dgm:cxnLst>
    <dgm:cxn modelId="{992EB103-BE21-41E5-B96E-4DD9343E0D94}" type="presOf" srcId="{E1371CED-FC5F-4E46-B810-52261884C277}" destId="{FEBB48EC-A164-4A24-A743-8B9FBB0BECB5}" srcOrd="0" destOrd="0" presId="urn:microsoft.com/office/officeart/2005/8/layout/hierarchy1"/>
    <dgm:cxn modelId="{8E89540C-FE59-42A9-B9A8-7039B49C995D}" type="presOf" srcId="{025193C2-924D-4FD8-9188-B7E6C840523D}" destId="{55C0BEE4-ECEC-47F1-8D70-9A1D185F337D}" srcOrd="0" destOrd="0" presId="urn:microsoft.com/office/officeart/2005/8/layout/hierarchy1"/>
    <dgm:cxn modelId="{929B2A2F-FE7F-4AC8-85DF-4B87DE84681B}" srcId="{025193C2-924D-4FD8-9188-B7E6C840523D}" destId="{E1371CED-FC5F-4E46-B810-52261884C277}" srcOrd="0" destOrd="0" parTransId="{3B6A4EF1-E3D1-4F6D-AD92-99DA1A24889A}" sibTransId="{25BC746A-53D0-499D-A784-57A1B0DBABA0}"/>
    <dgm:cxn modelId="{F76A108E-407B-4C76-85CC-88D354D9FA35}" type="presOf" srcId="{57B40632-9369-451B-A6B8-A6ED4A1CDFE3}" destId="{C529D1E3-577F-4F53-93B5-B5ECD0347BEB}" srcOrd="0" destOrd="0" presId="urn:microsoft.com/office/officeart/2005/8/layout/hierarchy1"/>
    <dgm:cxn modelId="{4961E9C8-DCCD-4EC9-92DB-E0FD1E1D5378}" srcId="{025193C2-924D-4FD8-9188-B7E6C840523D}" destId="{57B40632-9369-451B-A6B8-A6ED4A1CDFE3}" srcOrd="1" destOrd="0" parTransId="{39D00970-CA4E-48C4-8AE7-E549B908FDF1}" sibTransId="{233F68A2-5542-4EE8-82C0-1B1C3BC2895E}"/>
    <dgm:cxn modelId="{D40146B3-70E2-4DB2-A6B2-BF69A8F46E2F}" type="presParOf" srcId="{55C0BEE4-ECEC-47F1-8D70-9A1D185F337D}" destId="{EAFB21E4-CCF7-4D52-B23E-411A7C51A968}" srcOrd="0" destOrd="0" presId="urn:microsoft.com/office/officeart/2005/8/layout/hierarchy1"/>
    <dgm:cxn modelId="{F9794E1B-A0B0-4DE4-AE56-0D1F9CF38D5A}" type="presParOf" srcId="{EAFB21E4-CCF7-4D52-B23E-411A7C51A968}" destId="{58CFC69E-E361-46DF-9594-C38CCB98A2D1}" srcOrd="0" destOrd="0" presId="urn:microsoft.com/office/officeart/2005/8/layout/hierarchy1"/>
    <dgm:cxn modelId="{D57C9AC5-F6CD-42BF-A3E5-A869F9086A4E}" type="presParOf" srcId="{58CFC69E-E361-46DF-9594-C38CCB98A2D1}" destId="{EB687F77-31A0-48E1-ACD3-9DE8BE4BA51A}" srcOrd="0" destOrd="0" presId="urn:microsoft.com/office/officeart/2005/8/layout/hierarchy1"/>
    <dgm:cxn modelId="{1CCE158E-08DF-4CAA-9BB4-F5D8D996A2D6}" type="presParOf" srcId="{58CFC69E-E361-46DF-9594-C38CCB98A2D1}" destId="{FEBB48EC-A164-4A24-A743-8B9FBB0BECB5}" srcOrd="1" destOrd="0" presId="urn:microsoft.com/office/officeart/2005/8/layout/hierarchy1"/>
    <dgm:cxn modelId="{54B74D9D-A3A6-4B05-ACDC-DE4E320C0C44}" type="presParOf" srcId="{EAFB21E4-CCF7-4D52-B23E-411A7C51A968}" destId="{30D00323-DF0C-4E18-B889-E332831F755D}" srcOrd="1" destOrd="0" presId="urn:microsoft.com/office/officeart/2005/8/layout/hierarchy1"/>
    <dgm:cxn modelId="{4E170EC1-BDED-4F21-B44D-05E6C65442B8}" type="presParOf" srcId="{55C0BEE4-ECEC-47F1-8D70-9A1D185F337D}" destId="{A87F8615-CC00-4F32-BEA2-5481EBE8FFE1}" srcOrd="1" destOrd="0" presId="urn:microsoft.com/office/officeart/2005/8/layout/hierarchy1"/>
    <dgm:cxn modelId="{8525A5A9-B9E8-4F34-BC23-670007D6C022}" type="presParOf" srcId="{A87F8615-CC00-4F32-BEA2-5481EBE8FFE1}" destId="{4C1C9BE6-AF94-42F6-9A55-BC12752A7486}" srcOrd="0" destOrd="0" presId="urn:microsoft.com/office/officeart/2005/8/layout/hierarchy1"/>
    <dgm:cxn modelId="{53BB8E1C-3609-4FA5-BE6A-9393AB4598EF}" type="presParOf" srcId="{4C1C9BE6-AF94-42F6-9A55-BC12752A7486}" destId="{8B5DFE1E-2EB4-4376-97D0-22D1577B433E}" srcOrd="0" destOrd="0" presId="urn:microsoft.com/office/officeart/2005/8/layout/hierarchy1"/>
    <dgm:cxn modelId="{7CABAB0C-C027-4DFA-B18A-30F952629641}" type="presParOf" srcId="{4C1C9BE6-AF94-42F6-9A55-BC12752A7486}" destId="{C529D1E3-577F-4F53-93B5-B5ECD0347BEB}" srcOrd="1" destOrd="0" presId="urn:microsoft.com/office/officeart/2005/8/layout/hierarchy1"/>
    <dgm:cxn modelId="{52F8F9F5-11AD-4D8E-878C-F255A8B7116F}" type="presParOf" srcId="{A87F8615-CC00-4F32-BEA2-5481EBE8FFE1}" destId="{7217FE4A-8AF7-4ED3-9F0D-C94CF99BC62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929466D-0FA5-4662-8007-0FB0FE522C0F}"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63AC0BEA-3B23-46A7-828F-4FDF6D2C6BE2}">
      <dgm:prSet/>
      <dgm:spPr/>
      <dgm:t>
        <a:bodyPr/>
        <a:lstStyle/>
        <a:p>
          <a:r>
            <a:rPr lang="en-US"/>
            <a:t>program faults is a valuable source of information for evaluating and designing test suites</a:t>
          </a:r>
        </a:p>
      </dgm:t>
    </dgm:pt>
    <dgm:pt modelId="{60ADBC37-E5F3-485D-8192-A96D276D93D7}" type="parTrans" cxnId="{AEB7820B-7BDA-46C6-9A12-AA767944BECF}">
      <dgm:prSet/>
      <dgm:spPr/>
      <dgm:t>
        <a:bodyPr/>
        <a:lstStyle/>
        <a:p>
          <a:endParaRPr lang="en-US"/>
        </a:p>
      </dgm:t>
    </dgm:pt>
    <dgm:pt modelId="{A0B69451-80F5-499C-8404-111CC9DCA50C}" type="sibTrans" cxnId="{AEB7820B-7BDA-46C6-9A12-AA767944BECF}">
      <dgm:prSet/>
      <dgm:spPr/>
      <dgm:t>
        <a:bodyPr/>
        <a:lstStyle/>
        <a:p>
          <a:endParaRPr lang="en-US"/>
        </a:p>
      </dgm:t>
    </dgm:pt>
    <dgm:pt modelId="{6EABC1F9-079F-4ABD-BD04-BA83DB6AB0CD}">
      <dgm:prSet/>
      <dgm:spPr/>
      <dgm:t>
        <a:bodyPr/>
        <a:lstStyle/>
        <a:p>
          <a:r>
            <a:rPr lang="en-US"/>
            <a:t>Error log of similar kind of applications can be used for developing better test cases.</a:t>
          </a:r>
        </a:p>
      </dgm:t>
    </dgm:pt>
    <dgm:pt modelId="{E5096A25-321F-4129-B860-469DE10E0210}" type="parTrans" cxnId="{A14FC4BF-3510-4BCE-978A-A02055CE7F10}">
      <dgm:prSet/>
      <dgm:spPr/>
      <dgm:t>
        <a:bodyPr/>
        <a:lstStyle/>
        <a:p>
          <a:endParaRPr lang="en-US"/>
        </a:p>
      </dgm:t>
    </dgm:pt>
    <dgm:pt modelId="{23BC03C2-AD3A-4FAC-ADEC-B1358DF5CDEF}" type="sibTrans" cxnId="{A14FC4BF-3510-4BCE-978A-A02055CE7F10}">
      <dgm:prSet/>
      <dgm:spPr/>
      <dgm:t>
        <a:bodyPr/>
        <a:lstStyle/>
        <a:p>
          <a:endParaRPr lang="en-US"/>
        </a:p>
      </dgm:t>
    </dgm:pt>
    <dgm:pt modelId="{1644AE9A-4D64-4605-B091-522AF7C45EEF}">
      <dgm:prSet/>
      <dgm:spPr/>
      <dgm:t>
        <a:bodyPr/>
        <a:lstStyle/>
        <a:p>
          <a:r>
            <a:rPr lang="en-US"/>
            <a:t>Fault based models will evaluate and predict how well a test engineer have designed the test cases.</a:t>
          </a:r>
        </a:p>
      </dgm:t>
    </dgm:pt>
    <dgm:pt modelId="{A8BD424A-C232-46AB-8B3D-235B8967BAC1}" type="parTrans" cxnId="{0628337D-EF0A-4780-B9BB-0377631BACC5}">
      <dgm:prSet/>
      <dgm:spPr/>
      <dgm:t>
        <a:bodyPr/>
        <a:lstStyle/>
        <a:p>
          <a:endParaRPr lang="en-US"/>
        </a:p>
      </dgm:t>
    </dgm:pt>
    <dgm:pt modelId="{2705F0A5-71F1-48B5-B544-FBE8933CC687}" type="sibTrans" cxnId="{0628337D-EF0A-4780-B9BB-0377631BACC5}">
      <dgm:prSet/>
      <dgm:spPr/>
      <dgm:t>
        <a:bodyPr/>
        <a:lstStyle/>
        <a:p>
          <a:endParaRPr lang="en-US"/>
        </a:p>
      </dgm:t>
    </dgm:pt>
    <dgm:pt modelId="{D3265A06-2FEA-4D17-A807-37D5DB520F80}" type="pres">
      <dgm:prSet presAssocID="{D929466D-0FA5-4662-8007-0FB0FE522C0F}" presName="vert0" presStyleCnt="0">
        <dgm:presLayoutVars>
          <dgm:dir/>
          <dgm:animOne val="branch"/>
          <dgm:animLvl val="lvl"/>
        </dgm:presLayoutVars>
      </dgm:prSet>
      <dgm:spPr/>
    </dgm:pt>
    <dgm:pt modelId="{B2E684B1-9885-42D1-BC05-56B6AFFEDBCD}" type="pres">
      <dgm:prSet presAssocID="{63AC0BEA-3B23-46A7-828F-4FDF6D2C6BE2}" presName="thickLine" presStyleLbl="alignNode1" presStyleIdx="0" presStyleCnt="3"/>
      <dgm:spPr/>
    </dgm:pt>
    <dgm:pt modelId="{5ECC7D77-F146-4A01-B850-89DF9E32722F}" type="pres">
      <dgm:prSet presAssocID="{63AC0BEA-3B23-46A7-828F-4FDF6D2C6BE2}" presName="horz1" presStyleCnt="0"/>
      <dgm:spPr/>
    </dgm:pt>
    <dgm:pt modelId="{9B01FF86-41AA-4DA9-959B-DB26972183C9}" type="pres">
      <dgm:prSet presAssocID="{63AC0BEA-3B23-46A7-828F-4FDF6D2C6BE2}" presName="tx1" presStyleLbl="revTx" presStyleIdx="0" presStyleCnt="3"/>
      <dgm:spPr/>
    </dgm:pt>
    <dgm:pt modelId="{252526D0-750F-43BD-939A-33A0B71008C9}" type="pres">
      <dgm:prSet presAssocID="{63AC0BEA-3B23-46A7-828F-4FDF6D2C6BE2}" presName="vert1" presStyleCnt="0"/>
      <dgm:spPr/>
    </dgm:pt>
    <dgm:pt modelId="{C310DBE9-0295-4BB6-826C-258C41FB4249}" type="pres">
      <dgm:prSet presAssocID="{6EABC1F9-079F-4ABD-BD04-BA83DB6AB0CD}" presName="thickLine" presStyleLbl="alignNode1" presStyleIdx="1" presStyleCnt="3"/>
      <dgm:spPr/>
    </dgm:pt>
    <dgm:pt modelId="{667976DC-A034-4D57-B5B8-902C01029A7A}" type="pres">
      <dgm:prSet presAssocID="{6EABC1F9-079F-4ABD-BD04-BA83DB6AB0CD}" presName="horz1" presStyleCnt="0"/>
      <dgm:spPr/>
    </dgm:pt>
    <dgm:pt modelId="{F145EF06-3A95-488F-984D-9D900083F6B6}" type="pres">
      <dgm:prSet presAssocID="{6EABC1F9-079F-4ABD-BD04-BA83DB6AB0CD}" presName="tx1" presStyleLbl="revTx" presStyleIdx="1" presStyleCnt="3"/>
      <dgm:spPr/>
    </dgm:pt>
    <dgm:pt modelId="{F5268D70-EF6F-4194-8184-26BDE4A52315}" type="pres">
      <dgm:prSet presAssocID="{6EABC1F9-079F-4ABD-BD04-BA83DB6AB0CD}" presName="vert1" presStyleCnt="0"/>
      <dgm:spPr/>
    </dgm:pt>
    <dgm:pt modelId="{3726C03E-EC1D-4935-B9C3-2DA37A943F43}" type="pres">
      <dgm:prSet presAssocID="{1644AE9A-4D64-4605-B091-522AF7C45EEF}" presName="thickLine" presStyleLbl="alignNode1" presStyleIdx="2" presStyleCnt="3"/>
      <dgm:spPr/>
    </dgm:pt>
    <dgm:pt modelId="{4F5697EE-85D3-4CC8-8C4F-A322D8DDBE86}" type="pres">
      <dgm:prSet presAssocID="{1644AE9A-4D64-4605-B091-522AF7C45EEF}" presName="horz1" presStyleCnt="0"/>
      <dgm:spPr/>
    </dgm:pt>
    <dgm:pt modelId="{F8B7623D-405A-4D44-AE4D-2C98246E4876}" type="pres">
      <dgm:prSet presAssocID="{1644AE9A-4D64-4605-B091-522AF7C45EEF}" presName="tx1" presStyleLbl="revTx" presStyleIdx="2" presStyleCnt="3"/>
      <dgm:spPr/>
    </dgm:pt>
    <dgm:pt modelId="{221B4EB0-48FB-4FF7-8764-5C43D6312531}" type="pres">
      <dgm:prSet presAssocID="{1644AE9A-4D64-4605-B091-522AF7C45EEF}" presName="vert1" presStyleCnt="0"/>
      <dgm:spPr/>
    </dgm:pt>
  </dgm:ptLst>
  <dgm:cxnLst>
    <dgm:cxn modelId="{BB925301-6B0E-404F-8F6C-756C22DD2B40}" type="presOf" srcId="{1644AE9A-4D64-4605-B091-522AF7C45EEF}" destId="{F8B7623D-405A-4D44-AE4D-2C98246E4876}" srcOrd="0" destOrd="0" presId="urn:microsoft.com/office/officeart/2008/layout/LinedList"/>
    <dgm:cxn modelId="{AEB7820B-7BDA-46C6-9A12-AA767944BECF}" srcId="{D929466D-0FA5-4662-8007-0FB0FE522C0F}" destId="{63AC0BEA-3B23-46A7-828F-4FDF6D2C6BE2}" srcOrd="0" destOrd="0" parTransId="{60ADBC37-E5F3-485D-8192-A96D276D93D7}" sibTransId="{A0B69451-80F5-499C-8404-111CC9DCA50C}"/>
    <dgm:cxn modelId="{EBB0676A-F432-4614-A215-2201494B56F9}" type="presOf" srcId="{6EABC1F9-079F-4ABD-BD04-BA83DB6AB0CD}" destId="{F145EF06-3A95-488F-984D-9D900083F6B6}" srcOrd="0" destOrd="0" presId="urn:microsoft.com/office/officeart/2008/layout/LinedList"/>
    <dgm:cxn modelId="{0628337D-EF0A-4780-B9BB-0377631BACC5}" srcId="{D929466D-0FA5-4662-8007-0FB0FE522C0F}" destId="{1644AE9A-4D64-4605-B091-522AF7C45EEF}" srcOrd="2" destOrd="0" parTransId="{A8BD424A-C232-46AB-8B3D-235B8967BAC1}" sibTransId="{2705F0A5-71F1-48B5-B544-FBE8933CC687}"/>
    <dgm:cxn modelId="{A463DB9F-AA59-4519-A0C4-3458296EFB8F}" type="presOf" srcId="{D929466D-0FA5-4662-8007-0FB0FE522C0F}" destId="{D3265A06-2FEA-4D17-A807-37D5DB520F80}" srcOrd="0" destOrd="0" presId="urn:microsoft.com/office/officeart/2008/layout/LinedList"/>
    <dgm:cxn modelId="{731F61B1-799D-4875-8BB1-E1778B35BA42}" type="presOf" srcId="{63AC0BEA-3B23-46A7-828F-4FDF6D2C6BE2}" destId="{9B01FF86-41AA-4DA9-959B-DB26972183C9}" srcOrd="0" destOrd="0" presId="urn:microsoft.com/office/officeart/2008/layout/LinedList"/>
    <dgm:cxn modelId="{A14FC4BF-3510-4BCE-978A-A02055CE7F10}" srcId="{D929466D-0FA5-4662-8007-0FB0FE522C0F}" destId="{6EABC1F9-079F-4ABD-BD04-BA83DB6AB0CD}" srcOrd="1" destOrd="0" parTransId="{E5096A25-321F-4129-B860-469DE10E0210}" sibTransId="{23BC03C2-AD3A-4FAC-ADEC-B1358DF5CDEF}"/>
    <dgm:cxn modelId="{48D57905-5A1B-4AFA-B111-784A9500FD33}" type="presParOf" srcId="{D3265A06-2FEA-4D17-A807-37D5DB520F80}" destId="{B2E684B1-9885-42D1-BC05-56B6AFFEDBCD}" srcOrd="0" destOrd="0" presId="urn:microsoft.com/office/officeart/2008/layout/LinedList"/>
    <dgm:cxn modelId="{B5C1139A-8B3D-43E6-AF53-BF941AA711A2}" type="presParOf" srcId="{D3265A06-2FEA-4D17-A807-37D5DB520F80}" destId="{5ECC7D77-F146-4A01-B850-89DF9E32722F}" srcOrd="1" destOrd="0" presId="urn:microsoft.com/office/officeart/2008/layout/LinedList"/>
    <dgm:cxn modelId="{30C58D24-15F1-475D-8502-00D75BACA106}" type="presParOf" srcId="{5ECC7D77-F146-4A01-B850-89DF9E32722F}" destId="{9B01FF86-41AA-4DA9-959B-DB26972183C9}" srcOrd="0" destOrd="0" presId="urn:microsoft.com/office/officeart/2008/layout/LinedList"/>
    <dgm:cxn modelId="{4844DE0D-E4DB-4D66-85E4-4DFFF2DE72CE}" type="presParOf" srcId="{5ECC7D77-F146-4A01-B850-89DF9E32722F}" destId="{252526D0-750F-43BD-939A-33A0B71008C9}" srcOrd="1" destOrd="0" presId="urn:microsoft.com/office/officeart/2008/layout/LinedList"/>
    <dgm:cxn modelId="{068B9D07-59DC-4839-9392-E44D5BBD8EFA}" type="presParOf" srcId="{D3265A06-2FEA-4D17-A807-37D5DB520F80}" destId="{C310DBE9-0295-4BB6-826C-258C41FB4249}" srcOrd="2" destOrd="0" presId="urn:microsoft.com/office/officeart/2008/layout/LinedList"/>
    <dgm:cxn modelId="{171F1E75-FD94-484C-87D8-3233ECB9CF1F}" type="presParOf" srcId="{D3265A06-2FEA-4D17-A807-37D5DB520F80}" destId="{667976DC-A034-4D57-B5B8-902C01029A7A}" srcOrd="3" destOrd="0" presId="urn:microsoft.com/office/officeart/2008/layout/LinedList"/>
    <dgm:cxn modelId="{2E10C4F0-4E02-4F55-B2B1-EFC585FF25DA}" type="presParOf" srcId="{667976DC-A034-4D57-B5B8-902C01029A7A}" destId="{F145EF06-3A95-488F-984D-9D900083F6B6}" srcOrd="0" destOrd="0" presId="urn:microsoft.com/office/officeart/2008/layout/LinedList"/>
    <dgm:cxn modelId="{F25FAFF7-46CE-4333-B0EC-2892E28A49C6}" type="presParOf" srcId="{667976DC-A034-4D57-B5B8-902C01029A7A}" destId="{F5268D70-EF6F-4194-8184-26BDE4A52315}" srcOrd="1" destOrd="0" presId="urn:microsoft.com/office/officeart/2008/layout/LinedList"/>
    <dgm:cxn modelId="{4CD05887-8676-42E5-A0C4-B028806589E8}" type="presParOf" srcId="{D3265A06-2FEA-4D17-A807-37D5DB520F80}" destId="{3726C03E-EC1D-4935-B9C3-2DA37A943F43}" srcOrd="4" destOrd="0" presId="urn:microsoft.com/office/officeart/2008/layout/LinedList"/>
    <dgm:cxn modelId="{559E6628-2525-439D-8F82-E67BDC127163}" type="presParOf" srcId="{D3265A06-2FEA-4D17-A807-37D5DB520F80}" destId="{4F5697EE-85D3-4CC8-8C4F-A322D8DDBE86}" srcOrd="5" destOrd="0" presId="urn:microsoft.com/office/officeart/2008/layout/LinedList"/>
    <dgm:cxn modelId="{CE94D570-FFD7-464D-BB0C-B363BB1B6883}" type="presParOf" srcId="{4F5697EE-85D3-4CC8-8C4F-A322D8DDBE86}" destId="{F8B7623D-405A-4D44-AE4D-2C98246E4876}" srcOrd="0" destOrd="0" presId="urn:microsoft.com/office/officeart/2008/layout/LinedList"/>
    <dgm:cxn modelId="{B61F5152-6F5D-42A6-8980-9B14E97E1A74}" type="presParOf" srcId="{4F5697EE-85D3-4CC8-8C4F-A322D8DDBE86}" destId="{221B4EB0-48FB-4FF7-8764-5C43D631253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18AC81A-D2BF-4C9D-BA47-A8E2CBE7878B}"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E7925A82-5263-4D79-BB3A-24CD231D7132}">
      <dgm:prSet/>
      <dgm:spPr/>
      <dgm:t>
        <a:bodyPr/>
        <a:lstStyle/>
        <a:p>
          <a:r>
            <a:rPr lang="en-IN"/>
            <a:t>1. The test suite is effective but hardly any errors are there in any program. How will a test suite detect errors when they are not there?</a:t>
          </a:r>
          <a:endParaRPr lang="en-US"/>
        </a:p>
      </dgm:t>
    </dgm:pt>
    <dgm:pt modelId="{7592FC3E-66C8-43D1-9685-D7835D07B288}" type="parTrans" cxnId="{5CFDB2EE-BED6-40D7-97F1-8741079268FC}">
      <dgm:prSet/>
      <dgm:spPr/>
      <dgm:t>
        <a:bodyPr/>
        <a:lstStyle/>
        <a:p>
          <a:endParaRPr lang="en-US"/>
        </a:p>
      </dgm:t>
    </dgm:pt>
    <dgm:pt modelId="{2389A350-C80A-49AE-9472-BD83B3128BD1}" type="sibTrans" cxnId="{5CFDB2EE-BED6-40D7-97F1-8741079268FC}">
      <dgm:prSet/>
      <dgm:spPr/>
      <dgm:t>
        <a:bodyPr/>
        <a:lstStyle/>
        <a:p>
          <a:endParaRPr lang="en-US"/>
        </a:p>
      </dgm:t>
    </dgm:pt>
    <dgm:pt modelId="{768E5624-A73E-4A32-8884-829C89EF633A}">
      <dgm:prSet/>
      <dgm:spPr/>
      <dgm:t>
        <a:bodyPr/>
        <a:lstStyle/>
        <a:p>
          <a:r>
            <a:rPr lang="en-IN"/>
            <a:t>2. The test suite is not effective and could not find any errors. Although many errors are there, they could not be selected due to proper selection of test suite. How will errors be detected when the test suite is not effective?</a:t>
          </a:r>
          <a:endParaRPr lang="en-US"/>
        </a:p>
      </dgm:t>
    </dgm:pt>
    <dgm:pt modelId="{0AA705A2-1CD7-48A6-9BDF-8B250C9BC9F4}" type="parTrans" cxnId="{79A028F6-01E2-48D5-9516-4B695B5E7BFD}">
      <dgm:prSet/>
      <dgm:spPr/>
      <dgm:t>
        <a:bodyPr/>
        <a:lstStyle/>
        <a:p>
          <a:endParaRPr lang="en-US"/>
        </a:p>
      </dgm:t>
    </dgm:pt>
    <dgm:pt modelId="{7655BEA3-482A-41E3-80D5-7A3783EDD2D2}" type="sibTrans" cxnId="{79A028F6-01E2-48D5-9516-4B695B5E7BFD}">
      <dgm:prSet/>
      <dgm:spPr/>
      <dgm:t>
        <a:bodyPr/>
        <a:lstStyle/>
        <a:p>
          <a:endParaRPr lang="en-US"/>
        </a:p>
      </dgm:t>
    </dgm:pt>
    <dgm:pt modelId="{F9C74ECC-5B05-4DE6-9D16-7CB4858F71FA}" type="pres">
      <dgm:prSet presAssocID="{B18AC81A-D2BF-4C9D-BA47-A8E2CBE7878B}" presName="hierChild1" presStyleCnt="0">
        <dgm:presLayoutVars>
          <dgm:chPref val="1"/>
          <dgm:dir/>
          <dgm:animOne val="branch"/>
          <dgm:animLvl val="lvl"/>
          <dgm:resizeHandles/>
        </dgm:presLayoutVars>
      </dgm:prSet>
      <dgm:spPr/>
    </dgm:pt>
    <dgm:pt modelId="{F5DAE184-4256-44D7-8516-EAC94B5FF4E2}" type="pres">
      <dgm:prSet presAssocID="{E7925A82-5263-4D79-BB3A-24CD231D7132}" presName="hierRoot1" presStyleCnt="0"/>
      <dgm:spPr/>
    </dgm:pt>
    <dgm:pt modelId="{14F9210B-2E72-4714-9B44-9931C91B0F41}" type="pres">
      <dgm:prSet presAssocID="{E7925A82-5263-4D79-BB3A-24CD231D7132}" presName="composite" presStyleCnt="0"/>
      <dgm:spPr/>
    </dgm:pt>
    <dgm:pt modelId="{53D92F97-C7D8-4BD9-922B-AEC81AB72928}" type="pres">
      <dgm:prSet presAssocID="{E7925A82-5263-4D79-BB3A-24CD231D7132}" presName="background" presStyleLbl="node0" presStyleIdx="0" presStyleCnt="2"/>
      <dgm:spPr/>
    </dgm:pt>
    <dgm:pt modelId="{90B36988-25B3-4BD6-AE8D-7C2D9C1C789F}" type="pres">
      <dgm:prSet presAssocID="{E7925A82-5263-4D79-BB3A-24CD231D7132}" presName="text" presStyleLbl="fgAcc0" presStyleIdx="0" presStyleCnt="2">
        <dgm:presLayoutVars>
          <dgm:chPref val="3"/>
        </dgm:presLayoutVars>
      </dgm:prSet>
      <dgm:spPr/>
    </dgm:pt>
    <dgm:pt modelId="{2A2863EB-6206-4EE5-8BAA-6678F83761AB}" type="pres">
      <dgm:prSet presAssocID="{E7925A82-5263-4D79-BB3A-24CD231D7132}" presName="hierChild2" presStyleCnt="0"/>
      <dgm:spPr/>
    </dgm:pt>
    <dgm:pt modelId="{DFC12457-2BAD-4B22-9BEE-8A9B0864C4BE}" type="pres">
      <dgm:prSet presAssocID="{768E5624-A73E-4A32-8884-829C89EF633A}" presName="hierRoot1" presStyleCnt="0"/>
      <dgm:spPr/>
    </dgm:pt>
    <dgm:pt modelId="{C9D003DD-454E-41FB-8F17-089A0E14D6E5}" type="pres">
      <dgm:prSet presAssocID="{768E5624-A73E-4A32-8884-829C89EF633A}" presName="composite" presStyleCnt="0"/>
      <dgm:spPr/>
    </dgm:pt>
    <dgm:pt modelId="{51471FD0-BBED-45A1-ABB1-1FBE1C4DF3B0}" type="pres">
      <dgm:prSet presAssocID="{768E5624-A73E-4A32-8884-829C89EF633A}" presName="background" presStyleLbl="node0" presStyleIdx="1" presStyleCnt="2"/>
      <dgm:spPr/>
    </dgm:pt>
    <dgm:pt modelId="{04E4393E-C332-4E05-B489-9A0A77B5AE7E}" type="pres">
      <dgm:prSet presAssocID="{768E5624-A73E-4A32-8884-829C89EF633A}" presName="text" presStyleLbl="fgAcc0" presStyleIdx="1" presStyleCnt="2">
        <dgm:presLayoutVars>
          <dgm:chPref val="3"/>
        </dgm:presLayoutVars>
      </dgm:prSet>
      <dgm:spPr/>
    </dgm:pt>
    <dgm:pt modelId="{8A4FEDE8-A0D2-463B-A847-04D18475B133}" type="pres">
      <dgm:prSet presAssocID="{768E5624-A73E-4A32-8884-829C89EF633A}" presName="hierChild2" presStyleCnt="0"/>
      <dgm:spPr/>
    </dgm:pt>
  </dgm:ptLst>
  <dgm:cxnLst>
    <dgm:cxn modelId="{5D622353-D5F0-44DC-946A-C2E45D7E577B}" type="presOf" srcId="{B18AC81A-D2BF-4C9D-BA47-A8E2CBE7878B}" destId="{F9C74ECC-5B05-4DE6-9D16-7CB4858F71FA}" srcOrd="0" destOrd="0" presId="urn:microsoft.com/office/officeart/2005/8/layout/hierarchy1"/>
    <dgm:cxn modelId="{08F55B79-0E76-47E5-AC75-FC115F0BA277}" type="presOf" srcId="{768E5624-A73E-4A32-8884-829C89EF633A}" destId="{04E4393E-C332-4E05-B489-9A0A77B5AE7E}" srcOrd="0" destOrd="0" presId="urn:microsoft.com/office/officeart/2005/8/layout/hierarchy1"/>
    <dgm:cxn modelId="{2EF4D29C-A3BE-4C49-AC44-1733831F9B63}" type="presOf" srcId="{E7925A82-5263-4D79-BB3A-24CD231D7132}" destId="{90B36988-25B3-4BD6-AE8D-7C2D9C1C789F}" srcOrd="0" destOrd="0" presId="urn:microsoft.com/office/officeart/2005/8/layout/hierarchy1"/>
    <dgm:cxn modelId="{5CFDB2EE-BED6-40D7-97F1-8741079268FC}" srcId="{B18AC81A-D2BF-4C9D-BA47-A8E2CBE7878B}" destId="{E7925A82-5263-4D79-BB3A-24CD231D7132}" srcOrd="0" destOrd="0" parTransId="{7592FC3E-66C8-43D1-9685-D7835D07B288}" sibTransId="{2389A350-C80A-49AE-9472-BD83B3128BD1}"/>
    <dgm:cxn modelId="{79A028F6-01E2-48D5-9516-4B695B5E7BFD}" srcId="{B18AC81A-D2BF-4C9D-BA47-A8E2CBE7878B}" destId="{768E5624-A73E-4A32-8884-829C89EF633A}" srcOrd="1" destOrd="0" parTransId="{0AA705A2-1CD7-48A6-9BDF-8B250C9BC9F4}" sibTransId="{7655BEA3-482A-41E3-80D5-7A3783EDD2D2}"/>
    <dgm:cxn modelId="{1DAF52FB-6682-452C-AF95-4A3C48E0CF79}" type="presParOf" srcId="{F9C74ECC-5B05-4DE6-9D16-7CB4858F71FA}" destId="{F5DAE184-4256-44D7-8516-EAC94B5FF4E2}" srcOrd="0" destOrd="0" presId="urn:microsoft.com/office/officeart/2005/8/layout/hierarchy1"/>
    <dgm:cxn modelId="{004A8A9A-A60C-44CE-A04D-4FABADC3B609}" type="presParOf" srcId="{F5DAE184-4256-44D7-8516-EAC94B5FF4E2}" destId="{14F9210B-2E72-4714-9B44-9931C91B0F41}" srcOrd="0" destOrd="0" presId="urn:microsoft.com/office/officeart/2005/8/layout/hierarchy1"/>
    <dgm:cxn modelId="{C90D4378-6A69-4512-8239-9C6DD85CDAEE}" type="presParOf" srcId="{14F9210B-2E72-4714-9B44-9931C91B0F41}" destId="{53D92F97-C7D8-4BD9-922B-AEC81AB72928}" srcOrd="0" destOrd="0" presId="urn:microsoft.com/office/officeart/2005/8/layout/hierarchy1"/>
    <dgm:cxn modelId="{6839D0B0-D89F-4093-AB7B-AC9F77E30456}" type="presParOf" srcId="{14F9210B-2E72-4714-9B44-9931C91B0F41}" destId="{90B36988-25B3-4BD6-AE8D-7C2D9C1C789F}" srcOrd="1" destOrd="0" presId="urn:microsoft.com/office/officeart/2005/8/layout/hierarchy1"/>
    <dgm:cxn modelId="{80B90F91-A214-4993-BC51-58423DB23853}" type="presParOf" srcId="{F5DAE184-4256-44D7-8516-EAC94B5FF4E2}" destId="{2A2863EB-6206-4EE5-8BAA-6678F83761AB}" srcOrd="1" destOrd="0" presId="urn:microsoft.com/office/officeart/2005/8/layout/hierarchy1"/>
    <dgm:cxn modelId="{69D5F9E2-4B13-463D-B0DC-7E63D11D454C}" type="presParOf" srcId="{F9C74ECC-5B05-4DE6-9D16-7CB4858F71FA}" destId="{DFC12457-2BAD-4B22-9BEE-8A9B0864C4BE}" srcOrd="1" destOrd="0" presId="urn:microsoft.com/office/officeart/2005/8/layout/hierarchy1"/>
    <dgm:cxn modelId="{CA227814-DAD3-4FF7-A209-600BDA978A29}" type="presParOf" srcId="{DFC12457-2BAD-4B22-9BEE-8A9B0864C4BE}" destId="{C9D003DD-454E-41FB-8F17-089A0E14D6E5}" srcOrd="0" destOrd="0" presId="urn:microsoft.com/office/officeart/2005/8/layout/hierarchy1"/>
    <dgm:cxn modelId="{87F2564D-DE02-4560-9CEA-F16E6CDE553E}" type="presParOf" srcId="{C9D003DD-454E-41FB-8F17-089A0E14D6E5}" destId="{51471FD0-BBED-45A1-ABB1-1FBE1C4DF3B0}" srcOrd="0" destOrd="0" presId="urn:microsoft.com/office/officeart/2005/8/layout/hierarchy1"/>
    <dgm:cxn modelId="{4353D218-7404-4731-A5C7-BDFD3A662D51}" type="presParOf" srcId="{C9D003DD-454E-41FB-8F17-089A0E14D6E5}" destId="{04E4393E-C332-4E05-B489-9A0A77B5AE7E}" srcOrd="1" destOrd="0" presId="urn:microsoft.com/office/officeart/2005/8/layout/hierarchy1"/>
    <dgm:cxn modelId="{EE524CA8-1630-48B1-A4D5-3E2C843491B9}" type="presParOf" srcId="{DFC12457-2BAD-4B22-9BEE-8A9B0864C4BE}" destId="{8A4FEDE8-A0D2-463B-A847-04D18475B13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DAB9F57-A1F9-426D-B48C-004D5CE2117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14BAC5B-F665-4486-A445-00B8042C580F}">
      <dgm:prSet/>
      <dgm:spPr/>
      <dgm:t>
        <a:bodyPr/>
        <a:lstStyle/>
        <a:p>
          <a:r>
            <a:rPr lang="en-US"/>
            <a:t>Automated Garbage Collection</a:t>
          </a:r>
        </a:p>
      </dgm:t>
    </dgm:pt>
    <dgm:pt modelId="{CE330955-B99F-45FD-90FA-9443B87DA3A5}" type="parTrans" cxnId="{C2EC1032-AFBB-45D4-983E-1F8337E66C77}">
      <dgm:prSet/>
      <dgm:spPr/>
      <dgm:t>
        <a:bodyPr/>
        <a:lstStyle/>
        <a:p>
          <a:endParaRPr lang="en-US"/>
        </a:p>
      </dgm:t>
    </dgm:pt>
    <dgm:pt modelId="{6828185E-EEB1-40FE-9C88-55047192F6BC}" type="sibTrans" cxnId="{C2EC1032-AFBB-45D4-983E-1F8337E66C77}">
      <dgm:prSet/>
      <dgm:spPr/>
      <dgm:t>
        <a:bodyPr/>
        <a:lstStyle/>
        <a:p>
          <a:endParaRPr lang="en-US"/>
        </a:p>
      </dgm:t>
    </dgm:pt>
    <dgm:pt modelId="{A3A33D6F-9007-4D6C-94F7-4BBD17DF6DC4}">
      <dgm:prSet/>
      <dgm:spPr/>
      <dgm:t>
        <a:bodyPr/>
        <a:lstStyle/>
        <a:p>
          <a:r>
            <a:rPr lang="en-US"/>
            <a:t>Prevents dangling pointers, memory leaks, other  memory management faults.</a:t>
          </a:r>
        </a:p>
      </dgm:t>
    </dgm:pt>
    <dgm:pt modelId="{A3ED7976-8FE3-486E-8C5B-628D40BC1A5C}" type="parTrans" cxnId="{EBE7F178-32A8-45C9-BFA1-433D8AEF519C}">
      <dgm:prSet/>
      <dgm:spPr/>
      <dgm:t>
        <a:bodyPr/>
        <a:lstStyle/>
        <a:p>
          <a:endParaRPr lang="en-US"/>
        </a:p>
      </dgm:t>
    </dgm:pt>
    <dgm:pt modelId="{8FD6B732-B688-4780-81D5-348128F73125}" type="sibTrans" cxnId="{EBE7F178-32A8-45C9-BFA1-433D8AEF519C}">
      <dgm:prSet/>
      <dgm:spPr/>
      <dgm:t>
        <a:bodyPr/>
        <a:lstStyle/>
        <a:p>
          <a:endParaRPr lang="en-US"/>
        </a:p>
      </dgm:t>
    </dgm:pt>
    <dgm:pt modelId="{F0C1B3F1-004D-429E-867D-C838C996965A}">
      <dgm:prSet/>
      <dgm:spPr/>
      <dgm:t>
        <a:bodyPr/>
        <a:lstStyle/>
        <a:p>
          <a:r>
            <a:rPr lang="en-US"/>
            <a:t>Type Checking</a:t>
          </a:r>
        </a:p>
      </dgm:t>
    </dgm:pt>
    <dgm:pt modelId="{9EB79EB3-C94D-45A2-A91D-8FF6C4755FBC}" type="parTrans" cxnId="{BD94F84C-D112-44E1-9753-E8A186D88DC6}">
      <dgm:prSet/>
      <dgm:spPr/>
      <dgm:t>
        <a:bodyPr/>
        <a:lstStyle/>
        <a:p>
          <a:endParaRPr lang="en-US"/>
        </a:p>
      </dgm:t>
    </dgm:pt>
    <dgm:pt modelId="{222C0FA8-FDA3-4169-8BCF-9A7DE82390A0}" type="sibTrans" cxnId="{BD94F84C-D112-44E1-9753-E8A186D88DC6}">
      <dgm:prSet/>
      <dgm:spPr/>
      <dgm:t>
        <a:bodyPr/>
        <a:lstStyle/>
        <a:p>
          <a:endParaRPr lang="en-US"/>
        </a:p>
      </dgm:t>
    </dgm:pt>
    <dgm:pt modelId="{2228B080-E4B0-41C0-AECE-7DFBE1381CD9}">
      <dgm:prSet/>
      <dgm:spPr/>
      <dgm:t>
        <a:bodyPr/>
        <a:lstStyle/>
        <a:p>
          <a:r>
            <a:rPr lang="en-US"/>
            <a:t>Prevents abnormal and out of range values from being used as input  or in computations.</a:t>
          </a:r>
        </a:p>
      </dgm:t>
    </dgm:pt>
    <dgm:pt modelId="{71651ABB-B7F0-4803-980A-1053287F66D8}" type="parTrans" cxnId="{B775E312-90D8-402B-AE27-9FFAF4BF8CE0}">
      <dgm:prSet/>
      <dgm:spPr/>
      <dgm:t>
        <a:bodyPr/>
        <a:lstStyle/>
        <a:p>
          <a:endParaRPr lang="en-US"/>
        </a:p>
      </dgm:t>
    </dgm:pt>
    <dgm:pt modelId="{AFBB9D9E-8AA5-4054-8A80-74F79FF8162C}" type="sibTrans" cxnId="{B775E312-90D8-402B-AE27-9FFAF4BF8CE0}">
      <dgm:prSet/>
      <dgm:spPr/>
      <dgm:t>
        <a:bodyPr/>
        <a:lstStyle/>
        <a:p>
          <a:endParaRPr lang="en-US"/>
        </a:p>
      </dgm:t>
    </dgm:pt>
    <dgm:pt modelId="{5D768D79-8AF0-4DEC-9DA2-FE979477BF01}" type="pres">
      <dgm:prSet presAssocID="{ADAB9F57-A1F9-426D-B48C-004D5CE21177}" presName="root" presStyleCnt="0">
        <dgm:presLayoutVars>
          <dgm:dir/>
          <dgm:resizeHandles val="exact"/>
        </dgm:presLayoutVars>
      </dgm:prSet>
      <dgm:spPr/>
    </dgm:pt>
    <dgm:pt modelId="{05AE177B-3273-4FBD-960B-0685E967F373}" type="pres">
      <dgm:prSet presAssocID="{114BAC5B-F665-4486-A445-00B8042C580F}" presName="compNode" presStyleCnt="0"/>
      <dgm:spPr/>
    </dgm:pt>
    <dgm:pt modelId="{D500945A-607F-40B1-97D1-784AE903FABF}" type="pres">
      <dgm:prSet presAssocID="{114BAC5B-F665-4486-A445-00B8042C580F}" presName="bgRect" presStyleLbl="bgShp" presStyleIdx="0" presStyleCnt="2"/>
      <dgm:spPr/>
    </dgm:pt>
    <dgm:pt modelId="{3C7763E2-11AB-44F6-A017-38C6F4645B14}" type="pres">
      <dgm:prSet presAssocID="{114BAC5B-F665-4486-A445-00B8042C580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4E4A1BB8-F9CA-4DB9-AB7F-ECDB3AF27870}" type="pres">
      <dgm:prSet presAssocID="{114BAC5B-F665-4486-A445-00B8042C580F}" presName="spaceRect" presStyleCnt="0"/>
      <dgm:spPr/>
    </dgm:pt>
    <dgm:pt modelId="{40AF61E7-C5E0-45EB-98B7-0EBF3CA6E600}" type="pres">
      <dgm:prSet presAssocID="{114BAC5B-F665-4486-A445-00B8042C580F}" presName="parTx" presStyleLbl="revTx" presStyleIdx="0" presStyleCnt="4">
        <dgm:presLayoutVars>
          <dgm:chMax val="0"/>
          <dgm:chPref val="0"/>
        </dgm:presLayoutVars>
      </dgm:prSet>
      <dgm:spPr/>
    </dgm:pt>
    <dgm:pt modelId="{C9510A3A-67E6-465A-94F8-FC2506481E20}" type="pres">
      <dgm:prSet presAssocID="{114BAC5B-F665-4486-A445-00B8042C580F}" presName="desTx" presStyleLbl="revTx" presStyleIdx="1" presStyleCnt="4">
        <dgm:presLayoutVars/>
      </dgm:prSet>
      <dgm:spPr/>
    </dgm:pt>
    <dgm:pt modelId="{E3836008-F266-439C-8DE9-07AECCBDC6A2}" type="pres">
      <dgm:prSet presAssocID="{6828185E-EEB1-40FE-9C88-55047192F6BC}" presName="sibTrans" presStyleCnt="0"/>
      <dgm:spPr/>
    </dgm:pt>
    <dgm:pt modelId="{5E87CD84-66E2-4F8B-83FD-675AF280AB15}" type="pres">
      <dgm:prSet presAssocID="{F0C1B3F1-004D-429E-867D-C838C996965A}" presName="compNode" presStyleCnt="0"/>
      <dgm:spPr/>
    </dgm:pt>
    <dgm:pt modelId="{3B506DD1-0D16-4921-AEAA-A5B1FE87B8E9}" type="pres">
      <dgm:prSet presAssocID="{F0C1B3F1-004D-429E-867D-C838C996965A}" presName="bgRect" presStyleLbl="bgShp" presStyleIdx="1" presStyleCnt="2"/>
      <dgm:spPr/>
    </dgm:pt>
    <dgm:pt modelId="{A6FF552D-A159-4A4B-82E6-4EC587C365C6}" type="pres">
      <dgm:prSet presAssocID="{F0C1B3F1-004D-429E-867D-C838C996965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esentation with Checklist"/>
        </a:ext>
      </dgm:extLst>
    </dgm:pt>
    <dgm:pt modelId="{F5454A57-C163-4EAF-BFE9-1D33C6FD5B87}" type="pres">
      <dgm:prSet presAssocID="{F0C1B3F1-004D-429E-867D-C838C996965A}" presName="spaceRect" presStyleCnt="0"/>
      <dgm:spPr/>
    </dgm:pt>
    <dgm:pt modelId="{16DE7BC9-3EDC-41A5-8C04-C6348BF4C183}" type="pres">
      <dgm:prSet presAssocID="{F0C1B3F1-004D-429E-867D-C838C996965A}" presName="parTx" presStyleLbl="revTx" presStyleIdx="2" presStyleCnt="4">
        <dgm:presLayoutVars>
          <dgm:chMax val="0"/>
          <dgm:chPref val="0"/>
        </dgm:presLayoutVars>
      </dgm:prSet>
      <dgm:spPr/>
    </dgm:pt>
    <dgm:pt modelId="{2663FB28-894C-48A4-93D3-794B0C5FB1DD}" type="pres">
      <dgm:prSet presAssocID="{F0C1B3F1-004D-429E-867D-C838C996965A}" presName="desTx" presStyleLbl="revTx" presStyleIdx="3" presStyleCnt="4">
        <dgm:presLayoutVars/>
      </dgm:prSet>
      <dgm:spPr/>
    </dgm:pt>
  </dgm:ptLst>
  <dgm:cxnLst>
    <dgm:cxn modelId="{B775E312-90D8-402B-AE27-9FFAF4BF8CE0}" srcId="{F0C1B3F1-004D-429E-867D-C838C996965A}" destId="{2228B080-E4B0-41C0-AECE-7DFBE1381CD9}" srcOrd="0" destOrd="0" parTransId="{71651ABB-B7F0-4803-980A-1053287F66D8}" sibTransId="{AFBB9D9E-8AA5-4054-8A80-74F79FF8162C}"/>
    <dgm:cxn modelId="{40C35013-9D9A-47D9-BFF5-A929EEE3B674}" type="presOf" srcId="{A3A33D6F-9007-4D6C-94F7-4BBD17DF6DC4}" destId="{C9510A3A-67E6-465A-94F8-FC2506481E20}" srcOrd="0" destOrd="0" presId="urn:microsoft.com/office/officeart/2018/2/layout/IconVerticalSolidList"/>
    <dgm:cxn modelId="{C2EC1032-AFBB-45D4-983E-1F8337E66C77}" srcId="{ADAB9F57-A1F9-426D-B48C-004D5CE21177}" destId="{114BAC5B-F665-4486-A445-00B8042C580F}" srcOrd="0" destOrd="0" parTransId="{CE330955-B99F-45FD-90FA-9443B87DA3A5}" sibTransId="{6828185E-EEB1-40FE-9C88-55047192F6BC}"/>
    <dgm:cxn modelId="{FB0D5A33-8623-40C2-A2A7-926AAB805A4C}" type="presOf" srcId="{F0C1B3F1-004D-429E-867D-C838C996965A}" destId="{16DE7BC9-3EDC-41A5-8C04-C6348BF4C183}" srcOrd="0" destOrd="0" presId="urn:microsoft.com/office/officeart/2018/2/layout/IconVerticalSolidList"/>
    <dgm:cxn modelId="{1485B535-5390-4E3C-8C8D-AEF0CB215ED4}" type="presOf" srcId="{2228B080-E4B0-41C0-AECE-7DFBE1381CD9}" destId="{2663FB28-894C-48A4-93D3-794B0C5FB1DD}" srcOrd="0" destOrd="0" presId="urn:microsoft.com/office/officeart/2018/2/layout/IconVerticalSolidList"/>
    <dgm:cxn modelId="{BD94F84C-D112-44E1-9753-E8A186D88DC6}" srcId="{ADAB9F57-A1F9-426D-B48C-004D5CE21177}" destId="{F0C1B3F1-004D-429E-867D-C838C996965A}" srcOrd="1" destOrd="0" parTransId="{9EB79EB3-C94D-45A2-A91D-8FF6C4755FBC}" sibTransId="{222C0FA8-FDA3-4169-8BCF-9A7DE82390A0}"/>
    <dgm:cxn modelId="{EBE7F178-32A8-45C9-BFA1-433D8AEF519C}" srcId="{114BAC5B-F665-4486-A445-00B8042C580F}" destId="{A3A33D6F-9007-4D6C-94F7-4BBD17DF6DC4}" srcOrd="0" destOrd="0" parTransId="{A3ED7976-8FE3-486E-8C5B-628D40BC1A5C}" sibTransId="{8FD6B732-B688-4780-81D5-348128F73125}"/>
    <dgm:cxn modelId="{F9F3C687-6ACB-4F92-90CE-782038203F53}" type="presOf" srcId="{ADAB9F57-A1F9-426D-B48C-004D5CE21177}" destId="{5D768D79-8AF0-4DEC-9DA2-FE979477BF01}" srcOrd="0" destOrd="0" presId="urn:microsoft.com/office/officeart/2018/2/layout/IconVerticalSolidList"/>
    <dgm:cxn modelId="{34F11EB0-C787-4F9A-BFA8-811B9AEA4A78}" type="presOf" srcId="{114BAC5B-F665-4486-A445-00B8042C580F}" destId="{40AF61E7-C5E0-45EB-98B7-0EBF3CA6E600}" srcOrd="0" destOrd="0" presId="urn:microsoft.com/office/officeart/2018/2/layout/IconVerticalSolidList"/>
    <dgm:cxn modelId="{B3B3B00B-133F-4D6D-8A37-7E24F0C55A37}" type="presParOf" srcId="{5D768D79-8AF0-4DEC-9DA2-FE979477BF01}" destId="{05AE177B-3273-4FBD-960B-0685E967F373}" srcOrd="0" destOrd="0" presId="urn:microsoft.com/office/officeart/2018/2/layout/IconVerticalSolidList"/>
    <dgm:cxn modelId="{799A0264-AD8D-4C84-A6AE-FA3B4AA05DAD}" type="presParOf" srcId="{05AE177B-3273-4FBD-960B-0685E967F373}" destId="{D500945A-607F-40B1-97D1-784AE903FABF}" srcOrd="0" destOrd="0" presId="urn:microsoft.com/office/officeart/2018/2/layout/IconVerticalSolidList"/>
    <dgm:cxn modelId="{345BA6EC-88F0-467F-A1C0-CDCD6A607F56}" type="presParOf" srcId="{05AE177B-3273-4FBD-960B-0685E967F373}" destId="{3C7763E2-11AB-44F6-A017-38C6F4645B14}" srcOrd="1" destOrd="0" presId="urn:microsoft.com/office/officeart/2018/2/layout/IconVerticalSolidList"/>
    <dgm:cxn modelId="{F95E937E-73AD-4F00-8967-9BD633014706}" type="presParOf" srcId="{05AE177B-3273-4FBD-960B-0685E967F373}" destId="{4E4A1BB8-F9CA-4DB9-AB7F-ECDB3AF27870}" srcOrd="2" destOrd="0" presId="urn:microsoft.com/office/officeart/2018/2/layout/IconVerticalSolidList"/>
    <dgm:cxn modelId="{E9305E09-E419-469B-92BE-570C4678D6D3}" type="presParOf" srcId="{05AE177B-3273-4FBD-960B-0685E967F373}" destId="{40AF61E7-C5E0-45EB-98B7-0EBF3CA6E600}" srcOrd="3" destOrd="0" presId="urn:microsoft.com/office/officeart/2018/2/layout/IconVerticalSolidList"/>
    <dgm:cxn modelId="{5BA192B0-68DA-4926-903F-0439DE17ACEF}" type="presParOf" srcId="{05AE177B-3273-4FBD-960B-0685E967F373}" destId="{C9510A3A-67E6-465A-94F8-FC2506481E20}" srcOrd="4" destOrd="0" presId="urn:microsoft.com/office/officeart/2018/2/layout/IconVerticalSolidList"/>
    <dgm:cxn modelId="{C9CDE700-D1CE-42D4-83D9-4B3D3FE0820D}" type="presParOf" srcId="{5D768D79-8AF0-4DEC-9DA2-FE979477BF01}" destId="{E3836008-F266-439C-8DE9-07AECCBDC6A2}" srcOrd="1" destOrd="0" presId="urn:microsoft.com/office/officeart/2018/2/layout/IconVerticalSolidList"/>
    <dgm:cxn modelId="{72BF16FC-4C7F-4EF9-826F-0167AFC6D149}" type="presParOf" srcId="{5D768D79-8AF0-4DEC-9DA2-FE979477BF01}" destId="{5E87CD84-66E2-4F8B-83FD-675AF280AB15}" srcOrd="2" destOrd="0" presId="urn:microsoft.com/office/officeart/2018/2/layout/IconVerticalSolidList"/>
    <dgm:cxn modelId="{1177124B-7774-47EB-9E8D-7E09862BD9EF}" type="presParOf" srcId="{5E87CD84-66E2-4F8B-83FD-675AF280AB15}" destId="{3B506DD1-0D16-4921-AEAA-A5B1FE87B8E9}" srcOrd="0" destOrd="0" presId="urn:microsoft.com/office/officeart/2018/2/layout/IconVerticalSolidList"/>
    <dgm:cxn modelId="{516944EB-E0AE-4FFB-B4B9-43FE2E1DD7E2}" type="presParOf" srcId="{5E87CD84-66E2-4F8B-83FD-675AF280AB15}" destId="{A6FF552D-A159-4A4B-82E6-4EC587C365C6}" srcOrd="1" destOrd="0" presId="urn:microsoft.com/office/officeart/2018/2/layout/IconVerticalSolidList"/>
    <dgm:cxn modelId="{B0E6C761-6708-44A8-8036-836FCD2B1644}" type="presParOf" srcId="{5E87CD84-66E2-4F8B-83FD-675AF280AB15}" destId="{F5454A57-C163-4EAF-BFE9-1D33C6FD5B87}" srcOrd="2" destOrd="0" presId="urn:microsoft.com/office/officeart/2018/2/layout/IconVerticalSolidList"/>
    <dgm:cxn modelId="{C8A5F03D-4176-4B70-9198-7BE3D32850AA}" type="presParOf" srcId="{5E87CD84-66E2-4F8B-83FD-675AF280AB15}" destId="{16DE7BC9-3EDC-41A5-8C04-C6348BF4C183}" srcOrd="3" destOrd="0" presId="urn:microsoft.com/office/officeart/2018/2/layout/IconVerticalSolidList"/>
    <dgm:cxn modelId="{22ABE221-19C9-4169-A75A-535D2D649B10}" type="presParOf" srcId="{5E87CD84-66E2-4F8B-83FD-675AF280AB15}" destId="{2663FB28-894C-48A4-93D3-794B0C5FB1D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403492B-270C-4C1C-AB52-B0B9CB41C46E}"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476D5A40-6A2A-40EC-89C5-EBED4BB8E562}">
      <dgm:prSet/>
      <dgm:spPr/>
      <dgm:t>
        <a:bodyPr/>
        <a:lstStyle/>
        <a:p>
          <a:r>
            <a:rPr lang="en-US"/>
            <a:t>Model the type of faults we expect to see in  a program.</a:t>
          </a:r>
        </a:p>
      </dgm:t>
    </dgm:pt>
    <dgm:pt modelId="{AD3BB736-C6DB-4593-A894-AED18C4D697D}" type="parTrans" cxnId="{C3647DAE-2119-4AE6-90FF-7079F0749EE7}">
      <dgm:prSet/>
      <dgm:spPr/>
      <dgm:t>
        <a:bodyPr/>
        <a:lstStyle/>
        <a:p>
          <a:endParaRPr lang="en-US"/>
        </a:p>
      </dgm:t>
    </dgm:pt>
    <dgm:pt modelId="{C8A67BBE-19B5-4661-996A-6A92F23850E4}" type="sibTrans" cxnId="{C3647DAE-2119-4AE6-90FF-7079F0749EE7}">
      <dgm:prSet/>
      <dgm:spPr/>
      <dgm:t>
        <a:bodyPr/>
        <a:lstStyle/>
        <a:p>
          <a:endParaRPr lang="en-US"/>
        </a:p>
      </dgm:t>
    </dgm:pt>
    <dgm:pt modelId="{80E2799C-3C10-4D1F-B0EC-9C5FE32B33C2}">
      <dgm:prSet/>
      <dgm:spPr/>
      <dgm:t>
        <a:bodyPr/>
        <a:lstStyle/>
        <a:p>
          <a:r>
            <a:rPr lang="en-US"/>
            <a:t>Create alternate versions of the program with those  faults.</a:t>
          </a:r>
        </a:p>
      </dgm:t>
    </dgm:pt>
    <dgm:pt modelId="{5D54189B-5814-4AA3-9E54-0AB9C33412CA}" type="parTrans" cxnId="{0A73D227-90F3-41C2-AC35-87511E8EF437}">
      <dgm:prSet/>
      <dgm:spPr/>
      <dgm:t>
        <a:bodyPr/>
        <a:lstStyle/>
        <a:p>
          <a:endParaRPr lang="en-US"/>
        </a:p>
      </dgm:t>
    </dgm:pt>
    <dgm:pt modelId="{46DE450A-E48C-47D4-B78D-FC548AFF2623}" type="sibTrans" cxnId="{0A73D227-90F3-41C2-AC35-87511E8EF437}">
      <dgm:prSet/>
      <dgm:spPr/>
      <dgm:t>
        <a:bodyPr/>
        <a:lstStyle/>
        <a:p>
          <a:endParaRPr lang="en-US"/>
        </a:p>
      </dgm:t>
    </dgm:pt>
    <dgm:pt modelId="{44DD3B0E-813F-4779-8BB7-A205957AEDBF}">
      <dgm:prSet/>
      <dgm:spPr/>
      <dgm:t>
        <a:bodyPr/>
        <a:lstStyle/>
        <a:p>
          <a:r>
            <a:rPr lang="en-US"/>
            <a:t>Design tests that distinguish the real program from  the faulty program.</a:t>
          </a:r>
        </a:p>
      </dgm:t>
    </dgm:pt>
    <dgm:pt modelId="{7F4C368F-32BE-444F-A3E5-6A0FB5B75AD3}" type="parTrans" cxnId="{85D84C4D-BEF7-4395-82E1-981116D52C16}">
      <dgm:prSet/>
      <dgm:spPr/>
      <dgm:t>
        <a:bodyPr/>
        <a:lstStyle/>
        <a:p>
          <a:endParaRPr lang="en-US"/>
        </a:p>
      </dgm:t>
    </dgm:pt>
    <dgm:pt modelId="{339AC501-760F-4AD5-AD2E-8512DD7568ED}" type="sibTrans" cxnId="{85D84C4D-BEF7-4395-82E1-981116D52C16}">
      <dgm:prSet/>
      <dgm:spPr/>
      <dgm:t>
        <a:bodyPr/>
        <a:lstStyle/>
        <a:p>
          <a:endParaRPr lang="en-US"/>
        </a:p>
      </dgm:t>
    </dgm:pt>
    <dgm:pt modelId="{27F390C4-0FC1-4284-8015-2EB354BD65F1}">
      <dgm:prSet/>
      <dgm:spPr/>
      <dgm:t>
        <a:bodyPr/>
        <a:lstStyle/>
        <a:p>
          <a:r>
            <a:rPr lang="en-US"/>
            <a:t>Process of </a:t>
          </a:r>
          <a:r>
            <a:rPr lang="en-US" i="1"/>
            <a:t>fault seeding </a:t>
          </a:r>
          <a:r>
            <a:rPr lang="en-US"/>
            <a:t>- deliberately  creating programs with faults to see if our  tests can find those </a:t>
          </a:r>
          <a:r>
            <a:rPr lang="en-US" i="1"/>
            <a:t>intentional </a:t>
          </a:r>
          <a:r>
            <a:rPr lang="en-US"/>
            <a:t>faults.</a:t>
          </a:r>
        </a:p>
      </dgm:t>
    </dgm:pt>
    <dgm:pt modelId="{E500750D-3B48-437A-8E6E-51F79276AE32}" type="parTrans" cxnId="{0373D8AA-158B-4D36-984B-835B859BB3FE}">
      <dgm:prSet/>
      <dgm:spPr/>
      <dgm:t>
        <a:bodyPr/>
        <a:lstStyle/>
        <a:p>
          <a:endParaRPr lang="en-US"/>
        </a:p>
      </dgm:t>
    </dgm:pt>
    <dgm:pt modelId="{910554A7-D843-4B5D-91C7-2650B1616975}" type="sibTrans" cxnId="{0373D8AA-158B-4D36-984B-835B859BB3FE}">
      <dgm:prSet/>
      <dgm:spPr/>
      <dgm:t>
        <a:bodyPr/>
        <a:lstStyle/>
        <a:p>
          <a:endParaRPr lang="en-US"/>
        </a:p>
      </dgm:t>
    </dgm:pt>
    <dgm:pt modelId="{26FFEE17-C35A-4EED-A560-BC0EA14046EA}">
      <dgm:prSet/>
      <dgm:spPr/>
      <dgm:t>
        <a:bodyPr/>
        <a:lstStyle/>
        <a:p>
          <a:r>
            <a:rPr lang="en-US"/>
            <a:t>The basic concept of fault-based testing is to select test cases that would distinguish the program under test from alternative programs that contain intentional faults.</a:t>
          </a:r>
        </a:p>
      </dgm:t>
    </dgm:pt>
    <dgm:pt modelId="{DFC6C0CD-81A0-4BA1-9B07-E9CB58D8A45D}" type="parTrans" cxnId="{01E0CB1F-BB42-47BD-941A-47B440FF4515}">
      <dgm:prSet/>
      <dgm:spPr/>
      <dgm:t>
        <a:bodyPr/>
        <a:lstStyle/>
        <a:p>
          <a:endParaRPr lang="en-US"/>
        </a:p>
      </dgm:t>
    </dgm:pt>
    <dgm:pt modelId="{C9143FC7-D4E5-483D-A0CD-5BBDD8DAB514}" type="sibTrans" cxnId="{01E0CB1F-BB42-47BD-941A-47B440FF4515}">
      <dgm:prSet/>
      <dgm:spPr/>
      <dgm:t>
        <a:bodyPr/>
        <a:lstStyle/>
        <a:p>
          <a:endParaRPr lang="en-US"/>
        </a:p>
      </dgm:t>
    </dgm:pt>
    <dgm:pt modelId="{14A33EEB-E1A9-462D-9077-9D147F53F59C}" type="pres">
      <dgm:prSet presAssocID="{B403492B-270C-4C1C-AB52-B0B9CB41C46E}" presName="Name0" presStyleCnt="0">
        <dgm:presLayoutVars>
          <dgm:dir/>
          <dgm:animLvl val="lvl"/>
          <dgm:resizeHandles val="exact"/>
        </dgm:presLayoutVars>
      </dgm:prSet>
      <dgm:spPr/>
    </dgm:pt>
    <dgm:pt modelId="{ACBE9C81-ECB8-439D-AC5A-A22061F3BD9D}" type="pres">
      <dgm:prSet presAssocID="{26FFEE17-C35A-4EED-A560-BC0EA14046EA}" presName="boxAndChildren" presStyleCnt="0"/>
      <dgm:spPr/>
    </dgm:pt>
    <dgm:pt modelId="{2CBD1F00-024F-4E49-8676-A58580EA8F3D}" type="pres">
      <dgm:prSet presAssocID="{26FFEE17-C35A-4EED-A560-BC0EA14046EA}" presName="parentTextBox" presStyleLbl="node1" presStyleIdx="0" presStyleCnt="3"/>
      <dgm:spPr/>
    </dgm:pt>
    <dgm:pt modelId="{2F5F4D44-EC1D-4F18-992C-D25B37C52CF0}" type="pres">
      <dgm:prSet presAssocID="{910554A7-D843-4B5D-91C7-2650B1616975}" presName="sp" presStyleCnt="0"/>
      <dgm:spPr/>
    </dgm:pt>
    <dgm:pt modelId="{1D0DBF49-A70E-47B3-B228-84B10BECA52F}" type="pres">
      <dgm:prSet presAssocID="{27F390C4-0FC1-4284-8015-2EB354BD65F1}" presName="arrowAndChildren" presStyleCnt="0"/>
      <dgm:spPr/>
    </dgm:pt>
    <dgm:pt modelId="{4E058C6D-FC45-4124-8755-CE70BAC46345}" type="pres">
      <dgm:prSet presAssocID="{27F390C4-0FC1-4284-8015-2EB354BD65F1}" presName="parentTextArrow" presStyleLbl="node1" presStyleIdx="1" presStyleCnt="3"/>
      <dgm:spPr/>
    </dgm:pt>
    <dgm:pt modelId="{191428DC-60C0-469C-9FD5-A8A80130CAD2}" type="pres">
      <dgm:prSet presAssocID="{C8A67BBE-19B5-4661-996A-6A92F23850E4}" presName="sp" presStyleCnt="0"/>
      <dgm:spPr/>
    </dgm:pt>
    <dgm:pt modelId="{CFE8C8F8-2A86-4A9E-B86C-1BB7D394F83C}" type="pres">
      <dgm:prSet presAssocID="{476D5A40-6A2A-40EC-89C5-EBED4BB8E562}" presName="arrowAndChildren" presStyleCnt="0"/>
      <dgm:spPr/>
    </dgm:pt>
    <dgm:pt modelId="{86165AD8-804E-418E-AABF-056E5509A927}" type="pres">
      <dgm:prSet presAssocID="{476D5A40-6A2A-40EC-89C5-EBED4BB8E562}" presName="parentTextArrow" presStyleLbl="node1" presStyleIdx="1" presStyleCnt="3"/>
      <dgm:spPr/>
    </dgm:pt>
    <dgm:pt modelId="{AAF51A7D-05EF-44DB-87C5-485F20F01B29}" type="pres">
      <dgm:prSet presAssocID="{476D5A40-6A2A-40EC-89C5-EBED4BB8E562}" presName="arrow" presStyleLbl="node1" presStyleIdx="2" presStyleCnt="3"/>
      <dgm:spPr/>
    </dgm:pt>
    <dgm:pt modelId="{4BF1A31C-A715-4AB6-8E03-915C252C5661}" type="pres">
      <dgm:prSet presAssocID="{476D5A40-6A2A-40EC-89C5-EBED4BB8E562}" presName="descendantArrow" presStyleCnt="0"/>
      <dgm:spPr/>
    </dgm:pt>
    <dgm:pt modelId="{2A5C99E1-29E5-4D15-A9C5-E516ECA09E64}" type="pres">
      <dgm:prSet presAssocID="{80E2799C-3C10-4D1F-B0EC-9C5FE32B33C2}" presName="childTextArrow" presStyleLbl="fgAccFollowNode1" presStyleIdx="0" presStyleCnt="2">
        <dgm:presLayoutVars>
          <dgm:bulletEnabled val="1"/>
        </dgm:presLayoutVars>
      </dgm:prSet>
      <dgm:spPr/>
    </dgm:pt>
    <dgm:pt modelId="{B255BEE6-E147-45B9-B35B-565CC9523B0F}" type="pres">
      <dgm:prSet presAssocID="{44DD3B0E-813F-4779-8BB7-A205957AEDBF}" presName="childTextArrow" presStyleLbl="fgAccFollowNode1" presStyleIdx="1" presStyleCnt="2">
        <dgm:presLayoutVars>
          <dgm:bulletEnabled val="1"/>
        </dgm:presLayoutVars>
      </dgm:prSet>
      <dgm:spPr/>
    </dgm:pt>
  </dgm:ptLst>
  <dgm:cxnLst>
    <dgm:cxn modelId="{3E3D2414-2B1D-4410-954E-2DE5D844B6CB}" type="presOf" srcId="{476D5A40-6A2A-40EC-89C5-EBED4BB8E562}" destId="{86165AD8-804E-418E-AABF-056E5509A927}" srcOrd="0" destOrd="0" presId="urn:microsoft.com/office/officeart/2005/8/layout/process4"/>
    <dgm:cxn modelId="{01E0CB1F-BB42-47BD-941A-47B440FF4515}" srcId="{B403492B-270C-4C1C-AB52-B0B9CB41C46E}" destId="{26FFEE17-C35A-4EED-A560-BC0EA14046EA}" srcOrd="2" destOrd="0" parTransId="{DFC6C0CD-81A0-4BA1-9B07-E9CB58D8A45D}" sibTransId="{C9143FC7-D4E5-483D-A0CD-5BBDD8DAB514}"/>
    <dgm:cxn modelId="{0A73D227-90F3-41C2-AC35-87511E8EF437}" srcId="{476D5A40-6A2A-40EC-89C5-EBED4BB8E562}" destId="{80E2799C-3C10-4D1F-B0EC-9C5FE32B33C2}" srcOrd="0" destOrd="0" parTransId="{5D54189B-5814-4AA3-9E54-0AB9C33412CA}" sibTransId="{46DE450A-E48C-47D4-B78D-FC548AFF2623}"/>
    <dgm:cxn modelId="{4C786235-5D79-4349-8833-769DD704C93C}" type="presOf" srcId="{44DD3B0E-813F-4779-8BB7-A205957AEDBF}" destId="{B255BEE6-E147-45B9-B35B-565CC9523B0F}" srcOrd="0" destOrd="0" presId="urn:microsoft.com/office/officeart/2005/8/layout/process4"/>
    <dgm:cxn modelId="{85D84C4D-BEF7-4395-82E1-981116D52C16}" srcId="{476D5A40-6A2A-40EC-89C5-EBED4BB8E562}" destId="{44DD3B0E-813F-4779-8BB7-A205957AEDBF}" srcOrd="1" destOrd="0" parTransId="{7F4C368F-32BE-444F-A3E5-6A0FB5B75AD3}" sibTransId="{339AC501-760F-4AD5-AD2E-8512DD7568ED}"/>
    <dgm:cxn modelId="{DFA7E050-FC2E-4A8E-8667-21A7A7FA5345}" type="presOf" srcId="{B403492B-270C-4C1C-AB52-B0B9CB41C46E}" destId="{14A33EEB-E1A9-462D-9077-9D147F53F59C}" srcOrd="0" destOrd="0" presId="urn:microsoft.com/office/officeart/2005/8/layout/process4"/>
    <dgm:cxn modelId="{8D745185-F93B-4892-AE91-A6DB774340DB}" type="presOf" srcId="{26FFEE17-C35A-4EED-A560-BC0EA14046EA}" destId="{2CBD1F00-024F-4E49-8676-A58580EA8F3D}" srcOrd="0" destOrd="0" presId="urn:microsoft.com/office/officeart/2005/8/layout/process4"/>
    <dgm:cxn modelId="{0373D8AA-158B-4D36-984B-835B859BB3FE}" srcId="{B403492B-270C-4C1C-AB52-B0B9CB41C46E}" destId="{27F390C4-0FC1-4284-8015-2EB354BD65F1}" srcOrd="1" destOrd="0" parTransId="{E500750D-3B48-437A-8E6E-51F79276AE32}" sibTransId="{910554A7-D843-4B5D-91C7-2650B1616975}"/>
    <dgm:cxn modelId="{A5B150AE-1AB8-4DF6-994B-96E526747AB7}" type="presOf" srcId="{476D5A40-6A2A-40EC-89C5-EBED4BB8E562}" destId="{AAF51A7D-05EF-44DB-87C5-485F20F01B29}" srcOrd="1" destOrd="0" presId="urn:microsoft.com/office/officeart/2005/8/layout/process4"/>
    <dgm:cxn modelId="{C3647DAE-2119-4AE6-90FF-7079F0749EE7}" srcId="{B403492B-270C-4C1C-AB52-B0B9CB41C46E}" destId="{476D5A40-6A2A-40EC-89C5-EBED4BB8E562}" srcOrd="0" destOrd="0" parTransId="{AD3BB736-C6DB-4593-A894-AED18C4D697D}" sibTransId="{C8A67BBE-19B5-4661-996A-6A92F23850E4}"/>
    <dgm:cxn modelId="{7838EBCF-33E0-418E-A571-64C789AAB675}" type="presOf" srcId="{80E2799C-3C10-4D1F-B0EC-9C5FE32B33C2}" destId="{2A5C99E1-29E5-4D15-A9C5-E516ECA09E64}" srcOrd="0" destOrd="0" presId="urn:microsoft.com/office/officeart/2005/8/layout/process4"/>
    <dgm:cxn modelId="{24934AD2-4506-4573-A5AF-0601CEB23BF5}" type="presOf" srcId="{27F390C4-0FC1-4284-8015-2EB354BD65F1}" destId="{4E058C6D-FC45-4124-8755-CE70BAC46345}" srcOrd="0" destOrd="0" presId="urn:microsoft.com/office/officeart/2005/8/layout/process4"/>
    <dgm:cxn modelId="{2EFF9827-4500-4D17-BF78-86EE6BA1A390}" type="presParOf" srcId="{14A33EEB-E1A9-462D-9077-9D147F53F59C}" destId="{ACBE9C81-ECB8-439D-AC5A-A22061F3BD9D}" srcOrd="0" destOrd="0" presId="urn:microsoft.com/office/officeart/2005/8/layout/process4"/>
    <dgm:cxn modelId="{DD0BDBEA-A661-4B1F-B0DA-0A8BBD9BB1DC}" type="presParOf" srcId="{ACBE9C81-ECB8-439D-AC5A-A22061F3BD9D}" destId="{2CBD1F00-024F-4E49-8676-A58580EA8F3D}" srcOrd="0" destOrd="0" presId="urn:microsoft.com/office/officeart/2005/8/layout/process4"/>
    <dgm:cxn modelId="{A2C2D0F8-A3CC-4ED5-BA65-407825831DE5}" type="presParOf" srcId="{14A33EEB-E1A9-462D-9077-9D147F53F59C}" destId="{2F5F4D44-EC1D-4F18-992C-D25B37C52CF0}" srcOrd="1" destOrd="0" presId="urn:microsoft.com/office/officeart/2005/8/layout/process4"/>
    <dgm:cxn modelId="{F8477C57-71D3-4DC0-A1BA-A7DEF55A0426}" type="presParOf" srcId="{14A33EEB-E1A9-462D-9077-9D147F53F59C}" destId="{1D0DBF49-A70E-47B3-B228-84B10BECA52F}" srcOrd="2" destOrd="0" presId="urn:microsoft.com/office/officeart/2005/8/layout/process4"/>
    <dgm:cxn modelId="{2D783388-8346-49F4-BA9C-CB669EFEEDAB}" type="presParOf" srcId="{1D0DBF49-A70E-47B3-B228-84B10BECA52F}" destId="{4E058C6D-FC45-4124-8755-CE70BAC46345}" srcOrd="0" destOrd="0" presId="urn:microsoft.com/office/officeart/2005/8/layout/process4"/>
    <dgm:cxn modelId="{871BEB78-CC18-4BF3-9621-EB0520BD4E4D}" type="presParOf" srcId="{14A33EEB-E1A9-462D-9077-9D147F53F59C}" destId="{191428DC-60C0-469C-9FD5-A8A80130CAD2}" srcOrd="3" destOrd="0" presId="urn:microsoft.com/office/officeart/2005/8/layout/process4"/>
    <dgm:cxn modelId="{E206439C-7D2D-4632-9C46-67675A3A2D5D}" type="presParOf" srcId="{14A33EEB-E1A9-462D-9077-9D147F53F59C}" destId="{CFE8C8F8-2A86-4A9E-B86C-1BB7D394F83C}" srcOrd="4" destOrd="0" presId="urn:microsoft.com/office/officeart/2005/8/layout/process4"/>
    <dgm:cxn modelId="{1484D3C8-7948-4CF8-9198-26AE218D90CF}" type="presParOf" srcId="{CFE8C8F8-2A86-4A9E-B86C-1BB7D394F83C}" destId="{86165AD8-804E-418E-AABF-056E5509A927}" srcOrd="0" destOrd="0" presId="urn:microsoft.com/office/officeart/2005/8/layout/process4"/>
    <dgm:cxn modelId="{A52845CA-7C2C-47AC-8C7A-81381CDB867B}" type="presParOf" srcId="{CFE8C8F8-2A86-4A9E-B86C-1BB7D394F83C}" destId="{AAF51A7D-05EF-44DB-87C5-485F20F01B29}" srcOrd="1" destOrd="0" presId="urn:microsoft.com/office/officeart/2005/8/layout/process4"/>
    <dgm:cxn modelId="{E76A290D-F544-40CE-9C02-B34793C896A8}" type="presParOf" srcId="{CFE8C8F8-2A86-4A9E-B86C-1BB7D394F83C}" destId="{4BF1A31C-A715-4AB6-8E03-915C252C5661}" srcOrd="2" destOrd="0" presId="urn:microsoft.com/office/officeart/2005/8/layout/process4"/>
    <dgm:cxn modelId="{47B7DA51-55BB-4DDC-8945-1C14ACFCB211}" type="presParOf" srcId="{4BF1A31C-A715-4AB6-8E03-915C252C5661}" destId="{2A5C99E1-29E5-4D15-A9C5-E516ECA09E64}" srcOrd="0" destOrd="0" presId="urn:microsoft.com/office/officeart/2005/8/layout/process4"/>
    <dgm:cxn modelId="{FC9629BB-BEB0-4C46-AFFA-409067BC0FDF}" type="presParOf" srcId="{4BF1A31C-A715-4AB6-8E03-915C252C5661}" destId="{B255BEE6-E147-45B9-B35B-565CC9523B0F}" srcOrd="1"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18530EEA-9906-4615-830A-FE6136DC8146}" type="doc">
      <dgm:prSet loTypeId="urn:microsoft.com/office/officeart/2005/8/layout/hierarchy2" loCatId="hierarchy" qsTypeId="urn:microsoft.com/office/officeart/2005/8/quickstyle/simple1" qsCatId="simple" csTypeId="urn:microsoft.com/office/officeart/2005/8/colors/colorful5" csCatId="colorful" phldr="1"/>
      <dgm:spPr/>
      <dgm:t>
        <a:bodyPr/>
        <a:lstStyle/>
        <a:p>
          <a:endParaRPr lang="en-US"/>
        </a:p>
      </dgm:t>
    </dgm:pt>
    <dgm:pt modelId="{3309141E-49AA-49F8-829B-CE4E9B692761}">
      <dgm:prSet/>
      <dgm:spPr/>
      <dgm:t>
        <a:bodyPr/>
        <a:lstStyle/>
        <a:p>
          <a:r>
            <a:rPr lang="en-US"/>
            <a:t>The effectiveness of fault-based testing depends on:</a:t>
          </a:r>
        </a:p>
      </dgm:t>
    </dgm:pt>
    <dgm:pt modelId="{27ACA684-9EF3-4451-830A-642EE9FC7D21}" type="parTrans" cxnId="{CE24196E-E2FC-41AD-8F2C-74B149741B67}">
      <dgm:prSet/>
      <dgm:spPr/>
      <dgm:t>
        <a:bodyPr/>
        <a:lstStyle/>
        <a:p>
          <a:endParaRPr lang="en-US"/>
        </a:p>
      </dgm:t>
    </dgm:pt>
    <dgm:pt modelId="{8FCD3D67-BB68-4F0B-8631-64048F53D251}" type="sibTrans" cxnId="{CE24196E-E2FC-41AD-8F2C-74B149741B67}">
      <dgm:prSet/>
      <dgm:spPr/>
      <dgm:t>
        <a:bodyPr/>
        <a:lstStyle/>
        <a:p>
          <a:endParaRPr lang="en-US"/>
        </a:p>
      </dgm:t>
    </dgm:pt>
    <dgm:pt modelId="{8A28C5FA-D188-4CD4-91AD-AE6E92CAD14D}">
      <dgm:prSet/>
      <dgm:spPr/>
      <dgm:t>
        <a:bodyPr/>
        <a:lstStyle/>
        <a:p>
          <a:r>
            <a:rPr lang="en-US"/>
            <a:t>The quality of the fault model</a:t>
          </a:r>
        </a:p>
      </dgm:t>
    </dgm:pt>
    <dgm:pt modelId="{196789CB-1C80-4D92-9A2E-174CF25CEB96}" type="parTrans" cxnId="{2A964D5A-BFEE-4B07-9BF8-8702C2EAE66C}">
      <dgm:prSet/>
      <dgm:spPr/>
      <dgm:t>
        <a:bodyPr/>
        <a:lstStyle/>
        <a:p>
          <a:endParaRPr lang="en-US"/>
        </a:p>
      </dgm:t>
    </dgm:pt>
    <dgm:pt modelId="{0E8E240C-193C-4135-8EE1-468563564AC1}" type="sibTrans" cxnId="{2A964D5A-BFEE-4B07-9BF8-8702C2EAE66C}">
      <dgm:prSet/>
      <dgm:spPr/>
      <dgm:t>
        <a:bodyPr/>
        <a:lstStyle/>
        <a:p>
          <a:endParaRPr lang="en-US"/>
        </a:p>
      </dgm:t>
    </dgm:pt>
    <dgm:pt modelId="{E3E122F9-3641-4F82-8FD0-36DDCF2B7662}">
      <dgm:prSet/>
      <dgm:spPr/>
      <dgm:t>
        <a:bodyPr/>
        <a:lstStyle/>
        <a:p>
          <a:r>
            <a:rPr lang="en-US"/>
            <a:t>Assumptions made about the relation of the seeded faults to faults that might actually be present</a:t>
          </a:r>
        </a:p>
      </dgm:t>
    </dgm:pt>
    <dgm:pt modelId="{85357B64-403D-4524-8AB0-2641BDBC511F}" type="parTrans" cxnId="{855112BB-C746-46E6-BF3A-EECA46D851D6}">
      <dgm:prSet/>
      <dgm:spPr/>
      <dgm:t>
        <a:bodyPr/>
        <a:lstStyle/>
        <a:p>
          <a:endParaRPr lang="en-US"/>
        </a:p>
      </dgm:t>
    </dgm:pt>
    <dgm:pt modelId="{A31C8ECB-9613-4AAC-8E9B-CCCC2CBCF604}" type="sibTrans" cxnId="{855112BB-C746-46E6-BF3A-EECA46D851D6}">
      <dgm:prSet/>
      <dgm:spPr/>
      <dgm:t>
        <a:bodyPr/>
        <a:lstStyle/>
        <a:p>
          <a:endParaRPr lang="en-US"/>
        </a:p>
      </dgm:t>
    </dgm:pt>
    <dgm:pt modelId="{3DDA5188-A134-44A7-A448-1E6B3DC6B3E0}">
      <dgm:prSet/>
      <dgm:spPr/>
      <dgm:t>
        <a:bodyPr/>
        <a:lstStyle/>
        <a:p>
          <a:r>
            <a:rPr lang="en-US" dirty="0"/>
            <a:t>Seeded are small syntactic changes, like replacing one variable reference by another in an expression or changing a comparison from &lt; to &lt;=. </a:t>
          </a:r>
        </a:p>
      </dgm:t>
    </dgm:pt>
    <dgm:pt modelId="{4FD3EABB-196F-472A-8C52-A265F547D9A0}" type="parTrans" cxnId="{2190D38D-0B0E-4765-A2ED-940A53D40DE0}">
      <dgm:prSet/>
      <dgm:spPr/>
      <dgm:t>
        <a:bodyPr/>
        <a:lstStyle/>
        <a:p>
          <a:endParaRPr lang="en-US"/>
        </a:p>
      </dgm:t>
    </dgm:pt>
    <dgm:pt modelId="{FB6C8155-6371-46FF-A371-152BBFD7BFAF}" type="sibTrans" cxnId="{2190D38D-0B0E-4765-A2ED-940A53D40DE0}">
      <dgm:prSet/>
      <dgm:spPr/>
      <dgm:t>
        <a:bodyPr/>
        <a:lstStyle/>
        <a:p>
          <a:endParaRPr lang="en-US"/>
        </a:p>
      </dgm:t>
    </dgm:pt>
    <dgm:pt modelId="{80D1D796-B12F-484F-BE9A-02E9E534606B}" type="pres">
      <dgm:prSet presAssocID="{18530EEA-9906-4615-830A-FE6136DC8146}" presName="diagram" presStyleCnt="0">
        <dgm:presLayoutVars>
          <dgm:chPref val="1"/>
          <dgm:dir/>
          <dgm:animOne val="branch"/>
          <dgm:animLvl val="lvl"/>
          <dgm:resizeHandles val="exact"/>
        </dgm:presLayoutVars>
      </dgm:prSet>
      <dgm:spPr/>
    </dgm:pt>
    <dgm:pt modelId="{79F80888-D223-4446-8CAA-8398D242C76F}" type="pres">
      <dgm:prSet presAssocID="{3309141E-49AA-49F8-829B-CE4E9B692761}" presName="root1" presStyleCnt="0"/>
      <dgm:spPr/>
    </dgm:pt>
    <dgm:pt modelId="{1B82DA78-257D-49FE-A63C-0F057A3BC474}" type="pres">
      <dgm:prSet presAssocID="{3309141E-49AA-49F8-829B-CE4E9B692761}" presName="LevelOneTextNode" presStyleLbl="node0" presStyleIdx="0" presStyleCnt="2">
        <dgm:presLayoutVars>
          <dgm:chPref val="3"/>
        </dgm:presLayoutVars>
      </dgm:prSet>
      <dgm:spPr/>
    </dgm:pt>
    <dgm:pt modelId="{07362B2F-7DD0-46EB-AEB5-B7C7C06FBF74}" type="pres">
      <dgm:prSet presAssocID="{3309141E-49AA-49F8-829B-CE4E9B692761}" presName="level2hierChild" presStyleCnt="0"/>
      <dgm:spPr/>
    </dgm:pt>
    <dgm:pt modelId="{7C225F00-FF11-4306-A949-FF8FACC8944C}" type="pres">
      <dgm:prSet presAssocID="{196789CB-1C80-4D92-9A2E-174CF25CEB96}" presName="conn2-1" presStyleLbl="parChTrans1D2" presStyleIdx="0" presStyleCnt="2"/>
      <dgm:spPr/>
    </dgm:pt>
    <dgm:pt modelId="{E5CBCA46-E3F7-43C4-BD19-D43AB75DD10B}" type="pres">
      <dgm:prSet presAssocID="{196789CB-1C80-4D92-9A2E-174CF25CEB96}" presName="connTx" presStyleLbl="parChTrans1D2" presStyleIdx="0" presStyleCnt="2"/>
      <dgm:spPr/>
    </dgm:pt>
    <dgm:pt modelId="{5D3D04FC-DA2D-4F59-965C-4BE634E546E6}" type="pres">
      <dgm:prSet presAssocID="{8A28C5FA-D188-4CD4-91AD-AE6E92CAD14D}" presName="root2" presStyleCnt="0"/>
      <dgm:spPr/>
    </dgm:pt>
    <dgm:pt modelId="{AD5E30C2-6970-4028-86DC-680EA5853B85}" type="pres">
      <dgm:prSet presAssocID="{8A28C5FA-D188-4CD4-91AD-AE6E92CAD14D}" presName="LevelTwoTextNode" presStyleLbl="node2" presStyleIdx="0" presStyleCnt="2">
        <dgm:presLayoutVars>
          <dgm:chPref val="3"/>
        </dgm:presLayoutVars>
      </dgm:prSet>
      <dgm:spPr/>
    </dgm:pt>
    <dgm:pt modelId="{ED40A4DE-CB19-4D8B-962C-60C6A10A0928}" type="pres">
      <dgm:prSet presAssocID="{8A28C5FA-D188-4CD4-91AD-AE6E92CAD14D}" presName="level3hierChild" presStyleCnt="0"/>
      <dgm:spPr/>
    </dgm:pt>
    <dgm:pt modelId="{077580ED-1F40-4DA3-B253-7D567962BD51}" type="pres">
      <dgm:prSet presAssocID="{85357B64-403D-4524-8AB0-2641BDBC511F}" presName="conn2-1" presStyleLbl="parChTrans1D2" presStyleIdx="1" presStyleCnt="2"/>
      <dgm:spPr/>
    </dgm:pt>
    <dgm:pt modelId="{B8C97520-71B9-4777-A55B-5A9E58FDCED9}" type="pres">
      <dgm:prSet presAssocID="{85357B64-403D-4524-8AB0-2641BDBC511F}" presName="connTx" presStyleLbl="parChTrans1D2" presStyleIdx="1" presStyleCnt="2"/>
      <dgm:spPr/>
    </dgm:pt>
    <dgm:pt modelId="{CD390437-DFF5-48E6-B53B-1D23B9EE6751}" type="pres">
      <dgm:prSet presAssocID="{E3E122F9-3641-4F82-8FD0-36DDCF2B7662}" presName="root2" presStyleCnt="0"/>
      <dgm:spPr/>
    </dgm:pt>
    <dgm:pt modelId="{9FE875D1-9D12-4E2B-A6BE-19971937E224}" type="pres">
      <dgm:prSet presAssocID="{E3E122F9-3641-4F82-8FD0-36DDCF2B7662}" presName="LevelTwoTextNode" presStyleLbl="node2" presStyleIdx="1" presStyleCnt="2">
        <dgm:presLayoutVars>
          <dgm:chPref val="3"/>
        </dgm:presLayoutVars>
      </dgm:prSet>
      <dgm:spPr/>
    </dgm:pt>
    <dgm:pt modelId="{12E2E6D1-ED2F-428B-9685-93CEB5D395F7}" type="pres">
      <dgm:prSet presAssocID="{E3E122F9-3641-4F82-8FD0-36DDCF2B7662}" presName="level3hierChild" presStyleCnt="0"/>
      <dgm:spPr/>
    </dgm:pt>
    <dgm:pt modelId="{5344A50C-8421-40A3-BFD1-5F0497F0CC0B}" type="pres">
      <dgm:prSet presAssocID="{3DDA5188-A134-44A7-A448-1E6B3DC6B3E0}" presName="root1" presStyleCnt="0"/>
      <dgm:spPr/>
    </dgm:pt>
    <dgm:pt modelId="{078AAAB2-6C68-4DA3-BDBA-52BBCC3DC3A7}" type="pres">
      <dgm:prSet presAssocID="{3DDA5188-A134-44A7-A448-1E6B3DC6B3E0}" presName="LevelOneTextNode" presStyleLbl="node0" presStyleIdx="1" presStyleCnt="2">
        <dgm:presLayoutVars>
          <dgm:chPref val="3"/>
        </dgm:presLayoutVars>
      </dgm:prSet>
      <dgm:spPr/>
    </dgm:pt>
    <dgm:pt modelId="{F6D04186-8A39-417B-B76B-210CC408105D}" type="pres">
      <dgm:prSet presAssocID="{3DDA5188-A134-44A7-A448-1E6B3DC6B3E0}" presName="level2hierChild" presStyleCnt="0"/>
      <dgm:spPr/>
    </dgm:pt>
  </dgm:ptLst>
  <dgm:cxnLst>
    <dgm:cxn modelId="{9F34C90D-45D2-4CD2-92EF-D09E67FCBC59}" type="presOf" srcId="{85357B64-403D-4524-8AB0-2641BDBC511F}" destId="{B8C97520-71B9-4777-A55B-5A9E58FDCED9}" srcOrd="1" destOrd="0" presId="urn:microsoft.com/office/officeart/2005/8/layout/hierarchy2"/>
    <dgm:cxn modelId="{608A740F-2C12-4B32-804C-F364532CAA98}" type="presOf" srcId="{85357B64-403D-4524-8AB0-2641BDBC511F}" destId="{077580ED-1F40-4DA3-B253-7D567962BD51}" srcOrd="0" destOrd="0" presId="urn:microsoft.com/office/officeart/2005/8/layout/hierarchy2"/>
    <dgm:cxn modelId="{4CAED719-F4AC-4B2B-BA7E-F923E855DCDF}" type="presOf" srcId="{196789CB-1C80-4D92-9A2E-174CF25CEB96}" destId="{7C225F00-FF11-4306-A949-FF8FACC8944C}" srcOrd="0" destOrd="0" presId="urn:microsoft.com/office/officeart/2005/8/layout/hierarchy2"/>
    <dgm:cxn modelId="{CE24196E-E2FC-41AD-8F2C-74B149741B67}" srcId="{18530EEA-9906-4615-830A-FE6136DC8146}" destId="{3309141E-49AA-49F8-829B-CE4E9B692761}" srcOrd="0" destOrd="0" parTransId="{27ACA684-9EF3-4451-830A-642EE9FC7D21}" sibTransId="{8FCD3D67-BB68-4F0B-8631-64048F53D251}"/>
    <dgm:cxn modelId="{2A964D5A-BFEE-4B07-9BF8-8702C2EAE66C}" srcId="{3309141E-49AA-49F8-829B-CE4E9B692761}" destId="{8A28C5FA-D188-4CD4-91AD-AE6E92CAD14D}" srcOrd="0" destOrd="0" parTransId="{196789CB-1C80-4D92-9A2E-174CF25CEB96}" sibTransId="{0E8E240C-193C-4135-8EE1-468563564AC1}"/>
    <dgm:cxn modelId="{2190D38D-0B0E-4765-A2ED-940A53D40DE0}" srcId="{18530EEA-9906-4615-830A-FE6136DC8146}" destId="{3DDA5188-A134-44A7-A448-1E6B3DC6B3E0}" srcOrd="1" destOrd="0" parTransId="{4FD3EABB-196F-472A-8C52-A265F547D9A0}" sibTransId="{FB6C8155-6371-46FF-A371-152BBFD7BFAF}"/>
    <dgm:cxn modelId="{09B64592-4192-4259-8E41-0A34524A07DA}" type="presOf" srcId="{3DDA5188-A134-44A7-A448-1E6B3DC6B3E0}" destId="{078AAAB2-6C68-4DA3-BDBA-52BBCC3DC3A7}" srcOrd="0" destOrd="0" presId="urn:microsoft.com/office/officeart/2005/8/layout/hierarchy2"/>
    <dgm:cxn modelId="{0E05FEAA-EB0A-4028-8075-CBEB1234124B}" type="presOf" srcId="{E3E122F9-3641-4F82-8FD0-36DDCF2B7662}" destId="{9FE875D1-9D12-4E2B-A6BE-19971937E224}" srcOrd="0" destOrd="0" presId="urn:microsoft.com/office/officeart/2005/8/layout/hierarchy2"/>
    <dgm:cxn modelId="{686928B1-CB29-4BBF-AD50-74F69ECC4BBE}" type="presOf" srcId="{18530EEA-9906-4615-830A-FE6136DC8146}" destId="{80D1D796-B12F-484F-BE9A-02E9E534606B}" srcOrd="0" destOrd="0" presId="urn:microsoft.com/office/officeart/2005/8/layout/hierarchy2"/>
    <dgm:cxn modelId="{855112BB-C746-46E6-BF3A-EECA46D851D6}" srcId="{3309141E-49AA-49F8-829B-CE4E9B692761}" destId="{E3E122F9-3641-4F82-8FD0-36DDCF2B7662}" srcOrd="1" destOrd="0" parTransId="{85357B64-403D-4524-8AB0-2641BDBC511F}" sibTransId="{A31C8ECB-9613-4AAC-8E9B-CCCC2CBCF604}"/>
    <dgm:cxn modelId="{AC5A8AD1-05EB-4BEC-8C64-AF9A95EB3184}" type="presOf" srcId="{196789CB-1C80-4D92-9A2E-174CF25CEB96}" destId="{E5CBCA46-E3F7-43C4-BD19-D43AB75DD10B}" srcOrd="1" destOrd="0" presId="urn:microsoft.com/office/officeart/2005/8/layout/hierarchy2"/>
    <dgm:cxn modelId="{61A540E1-BFBB-4491-9CDD-9BA92BB21495}" type="presOf" srcId="{8A28C5FA-D188-4CD4-91AD-AE6E92CAD14D}" destId="{AD5E30C2-6970-4028-86DC-680EA5853B85}" srcOrd="0" destOrd="0" presId="urn:microsoft.com/office/officeart/2005/8/layout/hierarchy2"/>
    <dgm:cxn modelId="{86BEFFEB-2823-4927-8B14-77F84E81DF3F}" type="presOf" srcId="{3309141E-49AA-49F8-829B-CE4E9B692761}" destId="{1B82DA78-257D-49FE-A63C-0F057A3BC474}" srcOrd="0" destOrd="0" presId="urn:microsoft.com/office/officeart/2005/8/layout/hierarchy2"/>
    <dgm:cxn modelId="{7E5FCB4D-E7A2-4566-8FAC-CD1D7DAEA283}" type="presParOf" srcId="{80D1D796-B12F-484F-BE9A-02E9E534606B}" destId="{79F80888-D223-4446-8CAA-8398D242C76F}" srcOrd="0" destOrd="0" presId="urn:microsoft.com/office/officeart/2005/8/layout/hierarchy2"/>
    <dgm:cxn modelId="{A28547C8-60FF-4A14-81E2-12EF08B1E30B}" type="presParOf" srcId="{79F80888-D223-4446-8CAA-8398D242C76F}" destId="{1B82DA78-257D-49FE-A63C-0F057A3BC474}" srcOrd="0" destOrd="0" presId="urn:microsoft.com/office/officeart/2005/8/layout/hierarchy2"/>
    <dgm:cxn modelId="{29EDC420-15F7-455E-9CD9-77E1601C2861}" type="presParOf" srcId="{79F80888-D223-4446-8CAA-8398D242C76F}" destId="{07362B2F-7DD0-46EB-AEB5-B7C7C06FBF74}" srcOrd="1" destOrd="0" presId="urn:microsoft.com/office/officeart/2005/8/layout/hierarchy2"/>
    <dgm:cxn modelId="{B9B83680-1AA5-4B52-B6C2-468C01A10B1F}" type="presParOf" srcId="{07362B2F-7DD0-46EB-AEB5-B7C7C06FBF74}" destId="{7C225F00-FF11-4306-A949-FF8FACC8944C}" srcOrd="0" destOrd="0" presId="urn:microsoft.com/office/officeart/2005/8/layout/hierarchy2"/>
    <dgm:cxn modelId="{572A465F-4C62-4569-8AD8-A95417065E93}" type="presParOf" srcId="{7C225F00-FF11-4306-A949-FF8FACC8944C}" destId="{E5CBCA46-E3F7-43C4-BD19-D43AB75DD10B}" srcOrd="0" destOrd="0" presId="urn:microsoft.com/office/officeart/2005/8/layout/hierarchy2"/>
    <dgm:cxn modelId="{E9BA54D4-E1C7-4FAC-B3C3-D12A11E8669A}" type="presParOf" srcId="{07362B2F-7DD0-46EB-AEB5-B7C7C06FBF74}" destId="{5D3D04FC-DA2D-4F59-965C-4BE634E546E6}" srcOrd="1" destOrd="0" presId="urn:microsoft.com/office/officeart/2005/8/layout/hierarchy2"/>
    <dgm:cxn modelId="{5ACDBC7D-FA08-4633-91DA-51B84C536AC6}" type="presParOf" srcId="{5D3D04FC-DA2D-4F59-965C-4BE634E546E6}" destId="{AD5E30C2-6970-4028-86DC-680EA5853B85}" srcOrd="0" destOrd="0" presId="urn:microsoft.com/office/officeart/2005/8/layout/hierarchy2"/>
    <dgm:cxn modelId="{08F12F87-C386-4AD7-A68E-D2F7A7E9DFF4}" type="presParOf" srcId="{5D3D04FC-DA2D-4F59-965C-4BE634E546E6}" destId="{ED40A4DE-CB19-4D8B-962C-60C6A10A0928}" srcOrd="1" destOrd="0" presId="urn:microsoft.com/office/officeart/2005/8/layout/hierarchy2"/>
    <dgm:cxn modelId="{D5B93A16-7A0C-488C-AB89-E37EFAB42322}" type="presParOf" srcId="{07362B2F-7DD0-46EB-AEB5-B7C7C06FBF74}" destId="{077580ED-1F40-4DA3-B253-7D567962BD51}" srcOrd="2" destOrd="0" presId="urn:microsoft.com/office/officeart/2005/8/layout/hierarchy2"/>
    <dgm:cxn modelId="{97C5528C-0E08-44C6-9181-38BF52AE26DB}" type="presParOf" srcId="{077580ED-1F40-4DA3-B253-7D567962BD51}" destId="{B8C97520-71B9-4777-A55B-5A9E58FDCED9}" srcOrd="0" destOrd="0" presId="urn:microsoft.com/office/officeart/2005/8/layout/hierarchy2"/>
    <dgm:cxn modelId="{B5E95CB0-A49A-451D-8C4D-5ADDBF100010}" type="presParOf" srcId="{07362B2F-7DD0-46EB-AEB5-B7C7C06FBF74}" destId="{CD390437-DFF5-48E6-B53B-1D23B9EE6751}" srcOrd="3" destOrd="0" presId="urn:microsoft.com/office/officeart/2005/8/layout/hierarchy2"/>
    <dgm:cxn modelId="{704598BF-4E05-4B98-A2EB-A6CD4AE4CF80}" type="presParOf" srcId="{CD390437-DFF5-48E6-B53B-1D23B9EE6751}" destId="{9FE875D1-9D12-4E2B-A6BE-19971937E224}" srcOrd="0" destOrd="0" presId="urn:microsoft.com/office/officeart/2005/8/layout/hierarchy2"/>
    <dgm:cxn modelId="{783FA2F8-0CD2-4AFB-ADE2-8F3839CE1F1D}" type="presParOf" srcId="{CD390437-DFF5-48E6-B53B-1D23B9EE6751}" destId="{12E2E6D1-ED2F-428B-9685-93CEB5D395F7}" srcOrd="1" destOrd="0" presId="urn:microsoft.com/office/officeart/2005/8/layout/hierarchy2"/>
    <dgm:cxn modelId="{CB473109-C14D-48F0-9B64-E1C1789C1DED}" type="presParOf" srcId="{80D1D796-B12F-484F-BE9A-02E9E534606B}" destId="{5344A50C-8421-40A3-BFD1-5F0497F0CC0B}" srcOrd="1" destOrd="0" presId="urn:microsoft.com/office/officeart/2005/8/layout/hierarchy2"/>
    <dgm:cxn modelId="{3FE2DEB8-C39C-4352-B6C6-6965A69CDD49}" type="presParOf" srcId="{5344A50C-8421-40A3-BFD1-5F0497F0CC0B}" destId="{078AAAB2-6C68-4DA3-BDBA-52BBCC3DC3A7}" srcOrd="0" destOrd="0" presId="urn:microsoft.com/office/officeart/2005/8/layout/hierarchy2"/>
    <dgm:cxn modelId="{DD6356BE-B3CD-44E1-AD4D-5E35D420220F}" type="presParOf" srcId="{5344A50C-8421-40A3-BFD1-5F0497F0CC0B}" destId="{F6D04186-8A39-417B-B76B-210CC408105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F23A1EB6-8DA6-4E13-8850-83F42223418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7EAC4C8B-F24F-4152-8C3C-91B5EF66D3BA}">
      <dgm:prSet/>
      <dgm:spPr/>
      <dgm:t>
        <a:bodyPr/>
        <a:lstStyle/>
        <a:p>
          <a:r>
            <a:rPr lang="en-US"/>
            <a:t>A complex change to a program is a series  of small changes.</a:t>
          </a:r>
        </a:p>
      </dgm:t>
    </dgm:pt>
    <dgm:pt modelId="{84FF64C3-72DE-4F87-A393-4233397A34C1}" type="parTrans" cxnId="{31AF33B6-98C5-4E01-912F-ACEBF32359C1}">
      <dgm:prSet/>
      <dgm:spPr/>
      <dgm:t>
        <a:bodyPr/>
        <a:lstStyle/>
        <a:p>
          <a:endParaRPr lang="en-US"/>
        </a:p>
      </dgm:t>
    </dgm:pt>
    <dgm:pt modelId="{D55DDE14-4F72-4355-B3EB-6E27D59983CC}" type="sibTrans" cxnId="{31AF33B6-98C5-4E01-912F-ACEBF32359C1}">
      <dgm:prSet/>
      <dgm:spPr/>
      <dgm:t>
        <a:bodyPr/>
        <a:lstStyle/>
        <a:p>
          <a:endParaRPr lang="en-US"/>
        </a:p>
      </dgm:t>
    </dgm:pt>
    <dgm:pt modelId="{719C4E1C-CC59-46CC-A1DA-324041731207}">
      <dgm:prSet/>
      <dgm:spPr/>
      <dgm:t>
        <a:bodyPr/>
        <a:lstStyle/>
        <a:p>
          <a:r>
            <a:rPr lang="en-US"/>
            <a:t>If one of these small changes is not masked  by the effects of other changes, then a test  case that can notice that change may also  detect a more complex change.</a:t>
          </a:r>
        </a:p>
      </dgm:t>
    </dgm:pt>
    <dgm:pt modelId="{8294892D-0E42-4B87-8D2F-67ABABA17E1C}" type="parTrans" cxnId="{A1D8CFAD-A85A-411C-9D44-D33EAD590292}">
      <dgm:prSet/>
      <dgm:spPr/>
      <dgm:t>
        <a:bodyPr/>
        <a:lstStyle/>
        <a:p>
          <a:endParaRPr lang="en-US"/>
        </a:p>
      </dgm:t>
    </dgm:pt>
    <dgm:pt modelId="{043BED3A-7995-47A2-8451-709D51952023}" type="sibTrans" cxnId="{A1D8CFAD-A85A-411C-9D44-D33EAD590292}">
      <dgm:prSet/>
      <dgm:spPr/>
      <dgm:t>
        <a:bodyPr/>
        <a:lstStyle/>
        <a:p>
          <a:endParaRPr lang="en-US"/>
        </a:p>
      </dgm:t>
    </dgm:pt>
    <dgm:pt modelId="{E5EB2153-7771-45F3-B3D2-38BAC541AC9B}">
      <dgm:prSet/>
      <dgm:spPr/>
      <dgm:t>
        <a:bodyPr/>
        <a:lstStyle/>
        <a:p>
          <a:r>
            <a:rPr lang="en-US" dirty="0"/>
            <a:t>Test cases enough for detecting the simpler faults are enough also for ∆ coupling effect hypothesis</a:t>
          </a:r>
        </a:p>
      </dgm:t>
    </dgm:pt>
    <dgm:pt modelId="{A9AF455A-8501-43B0-854D-ADC878D14090}" type="parTrans" cxnId="{C342A0D1-F63F-4578-B697-17F17F5A23D6}">
      <dgm:prSet/>
      <dgm:spPr/>
      <dgm:t>
        <a:bodyPr/>
        <a:lstStyle/>
        <a:p>
          <a:endParaRPr lang="en-US"/>
        </a:p>
      </dgm:t>
    </dgm:pt>
    <dgm:pt modelId="{D817526A-7CD1-41BA-996B-0C2252EB516B}" type="sibTrans" cxnId="{C342A0D1-F63F-4578-B697-17F17F5A23D6}">
      <dgm:prSet/>
      <dgm:spPr/>
      <dgm:t>
        <a:bodyPr/>
        <a:lstStyle/>
        <a:p>
          <a:endParaRPr lang="en-US"/>
        </a:p>
      </dgm:t>
    </dgm:pt>
    <dgm:pt modelId="{87D65C8D-935F-4F40-97B6-4CF97E783BF0}">
      <dgm:prSet/>
      <dgm:spPr/>
      <dgm:t>
        <a:bodyPr/>
        <a:lstStyle/>
        <a:p>
          <a:r>
            <a:rPr lang="en-US"/>
            <a:t>detecting the more complex fault. This is known as the coupling effect.</a:t>
          </a:r>
        </a:p>
      </dgm:t>
    </dgm:pt>
    <dgm:pt modelId="{53366F75-BAA8-4FBC-8ADF-A9656BE67D82}" type="parTrans" cxnId="{A22E5C4A-245D-4356-BB43-1309C4BE4325}">
      <dgm:prSet/>
      <dgm:spPr/>
      <dgm:t>
        <a:bodyPr/>
        <a:lstStyle/>
        <a:p>
          <a:endParaRPr lang="en-US"/>
        </a:p>
      </dgm:t>
    </dgm:pt>
    <dgm:pt modelId="{C40346CA-BB3F-4B4F-B8CA-5DC29004068B}" type="sibTrans" cxnId="{A22E5C4A-245D-4356-BB43-1309C4BE4325}">
      <dgm:prSet/>
      <dgm:spPr/>
      <dgm:t>
        <a:bodyPr/>
        <a:lstStyle/>
        <a:p>
          <a:endParaRPr lang="en-US"/>
        </a:p>
      </dgm:t>
    </dgm:pt>
    <dgm:pt modelId="{854933DF-AF4D-4A5A-9F79-13A0AE22C370}">
      <dgm:prSet/>
      <dgm:spPr/>
      <dgm:t>
        <a:bodyPr/>
        <a:lstStyle/>
        <a:p>
          <a:r>
            <a:rPr lang="en-US"/>
            <a:t>Mutation testing is effective if both the  competent programmer hypothesis and  coupling effect hypothesis hold.</a:t>
          </a:r>
        </a:p>
      </dgm:t>
    </dgm:pt>
    <dgm:pt modelId="{2EAA083A-735A-4065-842E-0E662C58092A}" type="parTrans" cxnId="{2F38DB14-D2EE-428E-ABEB-686BFA479A6F}">
      <dgm:prSet/>
      <dgm:spPr/>
      <dgm:t>
        <a:bodyPr/>
        <a:lstStyle/>
        <a:p>
          <a:endParaRPr lang="en-US"/>
        </a:p>
      </dgm:t>
    </dgm:pt>
    <dgm:pt modelId="{F31892BB-926E-4354-B550-0C67CA019F3A}" type="sibTrans" cxnId="{2F38DB14-D2EE-428E-ABEB-686BFA479A6F}">
      <dgm:prSet/>
      <dgm:spPr/>
      <dgm:t>
        <a:bodyPr/>
        <a:lstStyle/>
        <a:p>
          <a:endParaRPr lang="en-US"/>
        </a:p>
      </dgm:t>
    </dgm:pt>
    <dgm:pt modelId="{E742745A-F0E1-4176-AA64-941067FE92B9}" type="pres">
      <dgm:prSet presAssocID="{F23A1EB6-8DA6-4E13-8850-83F422234187}" presName="vert0" presStyleCnt="0">
        <dgm:presLayoutVars>
          <dgm:dir/>
          <dgm:animOne val="branch"/>
          <dgm:animLvl val="lvl"/>
        </dgm:presLayoutVars>
      </dgm:prSet>
      <dgm:spPr/>
    </dgm:pt>
    <dgm:pt modelId="{0E38CA47-C836-40D4-AF28-307198843886}" type="pres">
      <dgm:prSet presAssocID="{7EAC4C8B-F24F-4152-8C3C-91B5EF66D3BA}" presName="thickLine" presStyleLbl="alignNode1" presStyleIdx="0" presStyleCnt="5"/>
      <dgm:spPr/>
    </dgm:pt>
    <dgm:pt modelId="{3111112A-492E-4B71-A248-670ABE9F4BF1}" type="pres">
      <dgm:prSet presAssocID="{7EAC4C8B-F24F-4152-8C3C-91B5EF66D3BA}" presName="horz1" presStyleCnt="0"/>
      <dgm:spPr/>
    </dgm:pt>
    <dgm:pt modelId="{B1D7BF59-7921-407A-9AAF-07E188995DD1}" type="pres">
      <dgm:prSet presAssocID="{7EAC4C8B-F24F-4152-8C3C-91B5EF66D3BA}" presName="tx1" presStyleLbl="revTx" presStyleIdx="0" presStyleCnt="5"/>
      <dgm:spPr/>
    </dgm:pt>
    <dgm:pt modelId="{33141675-E1B1-456F-90AA-51712087DC22}" type="pres">
      <dgm:prSet presAssocID="{7EAC4C8B-F24F-4152-8C3C-91B5EF66D3BA}" presName="vert1" presStyleCnt="0"/>
      <dgm:spPr/>
    </dgm:pt>
    <dgm:pt modelId="{C07171FA-80AE-4F03-91FC-6388F0F3CFE6}" type="pres">
      <dgm:prSet presAssocID="{719C4E1C-CC59-46CC-A1DA-324041731207}" presName="thickLine" presStyleLbl="alignNode1" presStyleIdx="1" presStyleCnt="5"/>
      <dgm:spPr/>
    </dgm:pt>
    <dgm:pt modelId="{DC7BB985-2D07-46D6-88D1-41CEDA1666C6}" type="pres">
      <dgm:prSet presAssocID="{719C4E1C-CC59-46CC-A1DA-324041731207}" presName="horz1" presStyleCnt="0"/>
      <dgm:spPr/>
    </dgm:pt>
    <dgm:pt modelId="{3339461A-D95F-44D3-A459-5028B3EAFD67}" type="pres">
      <dgm:prSet presAssocID="{719C4E1C-CC59-46CC-A1DA-324041731207}" presName="tx1" presStyleLbl="revTx" presStyleIdx="1" presStyleCnt="5"/>
      <dgm:spPr/>
    </dgm:pt>
    <dgm:pt modelId="{F9D7762C-3EF1-4164-B89D-AEF31DDAFDD6}" type="pres">
      <dgm:prSet presAssocID="{719C4E1C-CC59-46CC-A1DA-324041731207}" presName="vert1" presStyleCnt="0"/>
      <dgm:spPr/>
    </dgm:pt>
    <dgm:pt modelId="{0670BF7E-519F-436C-9D78-C824B4A38928}" type="pres">
      <dgm:prSet presAssocID="{E5EB2153-7771-45F3-B3D2-38BAC541AC9B}" presName="thickLine" presStyleLbl="alignNode1" presStyleIdx="2" presStyleCnt="5"/>
      <dgm:spPr/>
    </dgm:pt>
    <dgm:pt modelId="{0CCC0132-0D46-49FB-9674-445A5FA72761}" type="pres">
      <dgm:prSet presAssocID="{E5EB2153-7771-45F3-B3D2-38BAC541AC9B}" presName="horz1" presStyleCnt="0"/>
      <dgm:spPr/>
    </dgm:pt>
    <dgm:pt modelId="{615ABD8C-0D2F-441B-A81C-DAED075C307E}" type="pres">
      <dgm:prSet presAssocID="{E5EB2153-7771-45F3-B3D2-38BAC541AC9B}" presName="tx1" presStyleLbl="revTx" presStyleIdx="2" presStyleCnt="5"/>
      <dgm:spPr/>
    </dgm:pt>
    <dgm:pt modelId="{996D5AAE-00C3-424A-B6B6-907FBBFE0723}" type="pres">
      <dgm:prSet presAssocID="{E5EB2153-7771-45F3-B3D2-38BAC541AC9B}" presName="vert1" presStyleCnt="0"/>
      <dgm:spPr/>
    </dgm:pt>
    <dgm:pt modelId="{61206F59-2B09-45EE-989A-C51B40DDFD82}" type="pres">
      <dgm:prSet presAssocID="{87D65C8D-935F-4F40-97B6-4CF97E783BF0}" presName="thickLine" presStyleLbl="alignNode1" presStyleIdx="3" presStyleCnt="5"/>
      <dgm:spPr/>
    </dgm:pt>
    <dgm:pt modelId="{6B4ABC67-BFE9-4310-ADD4-70F25823E563}" type="pres">
      <dgm:prSet presAssocID="{87D65C8D-935F-4F40-97B6-4CF97E783BF0}" presName="horz1" presStyleCnt="0"/>
      <dgm:spPr/>
    </dgm:pt>
    <dgm:pt modelId="{BB32CC17-8378-4471-85B7-63CE759825E4}" type="pres">
      <dgm:prSet presAssocID="{87D65C8D-935F-4F40-97B6-4CF97E783BF0}" presName="tx1" presStyleLbl="revTx" presStyleIdx="3" presStyleCnt="5"/>
      <dgm:spPr/>
    </dgm:pt>
    <dgm:pt modelId="{0053DE7B-670E-4D45-991A-AB848C0E7BDA}" type="pres">
      <dgm:prSet presAssocID="{87D65C8D-935F-4F40-97B6-4CF97E783BF0}" presName="vert1" presStyleCnt="0"/>
      <dgm:spPr/>
    </dgm:pt>
    <dgm:pt modelId="{7F26C806-3D5E-4B5B-B6A5-AF75A4528A6B}" type="pres">
      <dgm:prSet presAssocID="{854933DF-AF4D-4A5A-9F79-13A0AE22C370}" presName="thickLine" presStyleLbl="alignNode1" presStyleIdx="4" presStyleCnt="5"/>
      <dgm:spPr/>
    </dgm:pt>
    <dgm:pt modelId="{F5F243D2-9419-4B8A-B771-FF37F279EC33}" type="pres">
      <dgm:prSet presAssocID="{854933DF-AF4D-4A5A-9F79-13A0AE22C370}" presName="horz1" presStyleCnt="0"/>
      <dgm:spPr/>
    </dgm:pt>
    <dgm:pt modelId="{1FDFE920-001B-4FF0-AD98-49F09FD8782B}" type="pres">
      <dgm:prSet presAssocID="{854933DF-AF4D-4A5A-9F79-13A0AE22C370}" presName="tx1" presStyleLbl="revTx" presStyleIdx="4" presStyleCnt="5"/>
      <dgm:spPr/>
    </dgm:pt>
    <dgm:pt modelId="{F3C80CAB-8E6A-45A8-A714-2361BD7F560A}" type="pres">
      <dgm:prSet presAssocID="{854933DF-AF4D-4A5A-9F79-13A0AE22C370}" presName="vert1" presStyleCnt="0"/>
      <dgm:spPr/>
    </dgm:pt>
  </dgm:ptLst>
  <dgm:cxnLst>
    <dgm:cxn modelId="{1C4A5706-0610-4D04-A2CE-090C51CD57E5}" type="presOf" srcId="{87D65C8D-935F-4F40-97B6-4CF97E783BF0}" destId="{BB32CC17-8378-4471-85B7-63CE759825E4}" srcOrd="0" destOrd="0" presId="urn:microsoft.com/office/officeart/2008/layout/LinedList"/>
    <dgm:cxn modelId="{C4384C12-636A-4EDD-98AE-DC0F554DA968}" type="presOf" srcId="{719C4E1C-CC59-46CC-A1DA-324041731207}" destId="{3339461A-D95F-44D3-A459-5028B3EAFD67}" srcOrd="0" destOrd="0" presId="urn:microsoft.com/office/officeart/2008/layout/LinedList"/>
    <dgm:cxn modelId="{2F38DB14-D2EE-428E-ABEB-686BFA479A6F}" srcId="{F23A1EB6-8DA6-4E13-8850-83F422234187}" destId="{854933DF-AF4D-4A5A-9F79-13A0AE22C370}" srcOrd="4" destOrd="0" parTransId="{2EAA083A-735A-4065-842E-0E662C58092A}" sibTransId="{F31892BB-926E-4354-B550-0C67CA019F3A}"/>
    <dgm:cxn modelId="{95051848-2B8D-49F1-8510-3177AAE466A8}" type="presOf" srcId="{F23A1EB6-8DA6-4E13-8850-83F422234187}" destId="{E742745A-F0E1-4176-AA64-941067FE92B9}" srcOrd="0" destOrd="0" presId="urn:microsoft.com/office/officeart/2008/layout/LinedList"/>
    <dgm:cxn modelId="{A22E5C4A-245D-4356-BB43-1309C4BE4325}" srcId="{F23A1EB6-8DA6-4E13-8850-83F422234187}" destId="{87D65C8D-935F-4F40-97B6-4CF97E783BF0}" srcOrd="3" destOrd="0" parTransId="{53366F75-BAA8-4FBC-8ADF-A9656BE67D82}" sibTransId="{C40346CA-BB3F-4B4F-B8CA-5DC29004068B}"/>
    <dgm:cxn modelId="{11863C70-B5D2-4CA0-A675-D5859E5D999D}" type="presOf" srcId="{854933DF-AF4D-4A5A-9F79-13A0AE22C370}" destId="{1FDFE920-001B-4FF0-AD98-49F09FD8782B}" srcOrd="0" destOrd="0" presId="urn:microsoft.com/office/officeart/2008/layout/LinedList"/>
    <dgm:cxn modelId="{A1D8CFAD-A85A-411C-9D44-D33EAD590292}" srcId="{F23A1EB6-8DA6-4E13-8850-83F422234187}" destId="{719C4E1C-CC59-46CC-A1DA-324041731207}" srcOrd="1" destOrd="0" parTransId="{8294892D-0E42-4B87-8D2F-67ABABA17E1C}" sibTransId="{043BED3A-7995-47A2-8451-709D51952023}"/>
    <dgm:cxn modelId="{31AF33B6-98C5-4E01-912F-ACEBF32359C1}" srcId="{F23A1EB6-8DA6-4E13-8850-83F422234187}" destId="{7EAC4C8B-F24F-4152-8C3C-91B5EF66D3BA}" srcOrd="0" destOrd="0" parTransId="{84FF64C3-72DE-4F87-A393-4233397A34C1}" sibTransId="{D55DDE14-4F72-4355-B3EB-6E27D59983CC}"/>
    <dgm:cxn modelId="{C342A0D1-F63F-4578-B697-17F17F5A23D6}" srcId="{F23A1EB6-8DA6-4E13-8850-83F422234187}" destId="{E5EB2153-7771-45F3-B3D2-38BAC541AC9B}" srcOrd="2" destOrd="0" parTransId="{A9AF455A-8501-43B0-854D-ADC878D14090}" sibTransId="{D817526A-7CD1-41BA-996B-0C2252EB516B}"/>
    <dgm:cxn modelId="{2138A6ED-0270-4688-8624-61B9C3E7D665}" type="presOf" srcId="{E5EB2153-7771-45F3-B3D2-38BAC541AC9B}" destId="{615ABD8C-0D2F-441B-A81C-DAED075C307E}" srcOrd="0" destOrd="0" presId="urn:microsoft.com/office/officeart/2008/layout/LinedList"/>
    <dgm:cxn modelId="{AEF41AF2-D35D-48CE-A58B-B7E6FB6E6AE7}" type="presOf" srcId="{7EAC4C8B-F24F-4152-8C3C-91B5EF66D3BA}" destId="{B1D7BF59-7921-407A-9AAF-07E188995DD1}" srcOrd="0" destOrd="0" presId="urn:microsoft.com/office/officeart/2008/layout/LinedList"/>
    <dgm:cxn modelId="{E527322F-4418-451F-AE0C-BFE79034EE90}" type="presParOf" srcId="{E742745A-F0E1-4176-AA64-941067FE92B9}" destId="{0E38CA47-C836-40D4-AF28-307198843886}" srcOrd="0" destOrd="0" presId="urn:microsoft.com/office/officeart/2008/layout/LinedList"/>
    <dgm:cxn modelId="{109B9D24-FCB9-4F47-9E1F-45E62C506AF1}" type="presParOf" srcId="{E742745A-F0E1-4176-AA64-941067FE92B9}" destId="{3111112A-492E-4B71-A248-670ABE9F4BF1}" srcOrd="1" destOrd="0" presId="urn:microsoft.com/office/officeart/2008/layout/LinedList"/>
    <dgm:cxn modelId="{E9092504-6148-4FAC-A718-E0F825E97C59}" type="presParOf" srcId="{3111112A-492E-4B71-A248-670ABE9F4BF1}" destId="{B1D7BF59-7921-407A-9AAF-07E188995DD1}" srcOrd="0" destOrd="0" presId="urn:microsoft.com/office/officeart/2008/layout/LinedList"/>
    <dgm:cxn modelId="{127D2D0B-D4E0-456E-BDE9-3F8D91499B4A}" type="presParOf" srcId="{3111112A-492E-4B71-A248-670ABE9F4BF1}" destId="{33141675-E1B1-456F-90AA-51712087DC22}" srcOrd="1" destOrd="0" presId="urn:microsoft.com/office/officeart/2008/layout/LinedList"/>
    <dgm:cxn modelId="{E2B4DF28-1F5C-42FF-A23F-DDB4E4A7DA8B}" type="presParOf" srcId="{E742745A-F0E1-4176-AA64-941067FE92B9}" destId="{C07171FA-80AE-4F03-91FC-6388F0F3CFE6}" srcOrd="2" destOrd="0" presId="urn:microsoft.com/office/officeart/2008/layout/LinedList"/>
    <dgm:cxn modelId="{36E1D525-4DFB-405A-9F04-CB9EFE1A5A70}" type="presParOf" srcId="{E742745A-F0E1-4176-AA64-941067FE92B9}" destId="{DC7BB985-2D07-46D6-88D1-41CEDA1666C6}" srcOrd="3" destOrd="0" presId="urn:microsoft.com/office/officeart/2008/layout/LinedList"/>
    <dgm:cxn modelId="{2D788B21-652D-4751-B18D-8D17E7B93C42}" type="presParOf" srcId="{DC7BB985-2D07-46D6-88D1-41CEDA1666C6}" destId="{3339461A-D95F-44D3-A459-5028B3EAFD67}" srcOrd="0" destOrd="0" presId="urn:microsoft.com/office/officeart/2008/layout/LinedList"/>
    <dgm:cxn modelId="{EF1ED0E0-4F40-4966-880E-484845C2A661}" type="presParOf" srcId="{DC7BB985-2D07-46D6-88D1-41CEDA1666C6}" destId="{F9D7762C-3EF1-4164-B89D-AEF31DDAFDD6}" srcOrd="1" destOrd="0" presId="urn:microsoft.com/office/officeart/2008/layout/LinedList"/>
    <dgm:cxn modelId="{B54BB3A7-C461-4433-8E3D-D8A89C4D517C}" type="presParOf" srcId="{E742745A-F0E1-4176-AA64-941067FE92B9}" destId="{0670BF7E-519F-436C-9D78-C824B4A38928}" srcOrd="4" destOrd="0" presId="urn:microsoft.com/office/officeart/2008/layout/LinedList"/>
    <dgm:cxn modelId="{2993ABA4-7BAD-47D2-85AA-38A651E9E115}" type="presParOf" srcId="{E742745A-F0E1-4176-AA64-941067FE92B9}" destId="{0CCC0132-0D46-49FB-9674-445A5FA72761}" srcOrd="5" destOrd="0" presId="urn:microsoft.com/office/officeart/2008/layout/LinedList"/>
    <dgm:cxn modelId="{0E46A6DF-D69F-4539-ADD2-303D773FE69D}" type="presParOf" srcId="{0CCC0132-0D46-49FB-9674-445A5FA72761}" destId="{615ABD8C-0D2F-441B-A81C-DAED075C307E}" srcOrd="0" destOrd="0" presId="urn:microsoft.com/office/officeart/2008/layout/LinedList"/>
    <dgm:cxn modelId="{83D4C316-3183-4CAA-B607-D328E401D7BA}" type="presParOf" srcId="{0CCC0132-0D46-49FB-9674-445A5FA72761}" destId="{996D5AAE-00C3-424A-B6B6-907FBBFE0723}" srcOrd="1" destOrd="0" presId="urn:microsoft.com/office/officeart/2008/layout/LinedList"/>
    <dgm:cxn modelId="{0D8C9265-8E6D-4DAA-9792-FD08B70F5233}" type="presParOf" srcId="{E742745A-F0E1-4176-AA64-941067FE92B9}" destId="{61206F59-2B09-45EE-989A-C51B40DDFD82}" srcOrd="6" destOrd="0" presId="urn:microsoft.com/office/officeart/2008/layout/LinedList"/>
    <dgm:cxn modelId="{06DC5F57-78A2-4C86-9D4D-889DFE6E94CB}" type="presParOf" srcId="{E742745A-F0E1-4176-AA64-941067FE92B9}" destId="{6B4ABC67-BFE9-4310-ADD4-70F25823E563}" srcOrd="7" destOrd="0" presId="urn:microsoft.com/office/officeart/2008/layout/LinedList"/>
    <dgm:cxn modelId="{737BCCFB-7427-453C-B904-75C94E3EA146}" type="presParOf" srcId="{6B4ABC67-BFE9-4310-ADD4-70F25823E563}" destId="{BB32CC17-8378-4471-85B7-63CE759825E4}" srcOrd="0" destOrd="0" presId="urn:microsoft.com/office/officeart/2008/layout/LinedList"/>
    <dgm:cxn modelId="{4584702C-97E8-462E-A275-4129C09B00CB}" type="presParOf" srcId="{6B4ABC67-BFE9-4310-ADD4-70F25823E563}" destId="{0053DE7B-670E-4D45-991A-AB848C0E7BDA}" srcOrd="1" destOrd="0" presId="urn:microsoft.com/office/officeart/2008/layout/LinedList"/>
    <dgm:cxn modelId="{F49B178B-A8B4-49AF-9E18-02F5DF772ABE}" type="presParOf" srcId="{E742745A-F0E1-4176-AA64-941067FE92B9}" destId="{7F26C806-3D5E-4B5B-B6A5-AF75A4528A6B}" srcOrd="8" destOrd="0" presId="urn:microsoft.com/office/officeart/2008/layout/LinedList"/>
    <dgm:cxn modelId="{D13C3182-1EF3-4C11-8F5E-8DA8271991DD}" type="presParOf" srcId="{E742745A-F0E1-4176-AA64-941067FE92B9}" destId="{F5F243D2-9419-4B8A-B771-FF37F279EC33}" srcOrd="9" destOrd="0" presId="urn:microsoft.com/office/officeart/2008/layout/LinedList"/>
    <dgm:cxn modelId="{2E0B41DA-C83C-46DB-A15C-4875E055B947}" type="presParOf" srcId="{F5F243D2-9419-4B8A-B771-FF37F279EC33}" destId="{1FDFE920-001B-4FF0-AD98-49F09FD8782B}" srcOrd="0" destOrd="0" presId="urn:microsoft.com/office/officeart/2008/layout/LinedList"/>
    <dgm:cxn modelId="{259B7E9C-F8E1-40C7-8648-40298E73D941}" type="presParOf" srcId="{F5F243D2-9419-4B8A-B771-FF37F279EC33}" destId="{F3C80CAB-8E6A-45A8-A714-2361BD7F560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79ED04-539E-4616-BD2C-EBC8C0BBA646}" type="doc">
      <dgm:prSet loTypeId="urn:microsoft.com/office/officeart/2005/8/layout/process4" loCatId="process" qsTypeId="urn:microsoft.com/office/officeart/2005/8/quickstyle/simple1" qsCatId="simple" csTypeId="urn:microsoft.com/office/officeart/2005/8/colors/colorful5" csCatId="colorful" phldr="1"/>
      <dgm:spPr/>
      <dgm:t>
        <a:bodyPr/>
        <a:lstStyle/>
        <a:p>
          <a:endParaRPr lang="en-US"/>
        </a:p>
      </dgm:t>
    </dgm:pt>
    <dgm:pt modelId="{C85F044B-DA51-4F21-A859-DB90709E9A8E}">
      <dgm:prSet/>
      <dgm:spPr/>
      <dgm:t>
        <a:bodyPr/>
        <a:lstStyle/>
        <a:p>
          <a:r>
            <a:rPr lang="en-US"/>
            <a:t>Code-based testing methods is that, as the name implies, they are all based on the source code of the program tested, and not on the specification.</a:t>
          </a:r>
        </a:p>
      </dgm:t>
    </dgm:pt>
    <dgm:pt modelId="{CB326708-AF19-48DA-8E1C-E065CA0A5F0A}" type="parTrans" cxnId="{0AAF5B50-A9E5-415F-8AE2-3921746429DB}">
      <dgm:prSet/>
      <dgm:spPr/>
      <dgm:t>
        <a:bodyPr/>
        <a:lstStyle/>
        <a:p>
          <a:endParaRPr lang="en-US"/>
        </a:p>
      </dgm:t>
    </dgm:pt>
    <dgm:pt modelId="{A21E1BC3-93E9-4DE3-84C1-8863E2292A01}" type="sibTrans" cxnId="{0AAF5B50-A9E5-415F-8AE2-3921746429DB}">
      <dgm:prSet/>
      <dgm:spPr/>
      <dgm:t>
        <a:bodyPr/>
        <a:lstStyle/>
        <a:p>
          <a:endParaRPr lang="en-US"/>
        </a:p>
      </dgm:t>
    </dgm:pt>
    <dgm:pt modelId="{EF40BB49-E31C-4BB9-ADFD-44D046B772D3}">
      <dgm:prSet/>
      <dgm:spPr/>
      <dgm:t>
        <a:bodyPr/>
        <a:lstStyle/>
        <a:p>
          <a:r>
            <a:rPr lang="en-US" dirty="0"/>
            <a:t>There are two important code-based testing methods</a:t>
          </a:r>
        </a:p>
      </dgm:t>
    </dgm:pt>
    <dgm:pt modelId="{1658A850-A4C1-4D46-93A8-6D0235482B27}" type="parTrans" cxnId="{B5F63987-475F-4F0A-A2F9-DE0BDABD19DA}">
      <dgm:prSet/>
      <dgm:spPr/>
      <dgm:t>
        <a:bodyPr/>
        <a:lstStyle/>
        <a:p>
          <a:endParaRPr lang="en-US"/>
        </a:p>
      </dgm:t>
    </dgm:pt>
    <dgm:pt modelId="{D857A462-3B39-4A8E-9F07-7808FBDFE003}" type="sibTrans" cxnId="{B5F63987-475F-4F0A-A2F9-DE0BDABD19DA}">
      <dgm:prSet/>
      <dgm:spPr/>
      <dgm:t>
        <a:bodyPr/>
        <a:lstStyle/>
        <a:p>
          <a:endParaRPr lang="en-US"/>
        </a:p>
      </dgm:t>
    </dgm:pt>
    <dgm:pt modelId="{6933C870-609A-48B4-929C-D011950B0147}">
      <dgm:prSet/>
      <dgm:spPr/>
      <dgm:t>
        <a:bodyPr/>
        <a:lstStyle/>
        <a:p>
          <a:r>
            <a:rPr lang="en-US"/>
            <a:t>DD path graph testing</a:t>
          </a:r>
        </a:p>
      </dgm:t>
    </dgm:pt>
    <dgm:pt modelId="{96EDE381-CF19-47CB-8802-73EB1865F72D}" type="parTrans" cxnId="{7D1A94F3-7C86-4DBA-9313-D6FCC17D4B2B}">
      <dgm:prSet/>
      <dgm:spPr/>
      <dgm:t>
        <a:bodyPr/>
        <a:lstStyle/>
        <a:p>
          <a:endParaRPr lang="en-US"/>
        </a:p>
      </dgm:t>
    </dgm:pt>
    <dgm:pt modelId="{A4C1EFC9-16A1-48F6-A4D9-55DB037FC39A}" type="sibTrans" cxnId="{7D1A94F3-7C86-4DBA-9313-D6FCC17D4B2B}">
      <dgm:prSet/>
      <dgm:spPr/>
      <dgm:t>
        <a:bodyPr/>
        <a:lstStyle/>
        <a:p>
          <a:endParaRPr lang="en-US"/>
        </a:p>
      </dgm:t>
    </dgm:pt>
    <dgm:pt modelId="{7FC2F72E-82D7-44A2-83C0-D3FE92EA5321}">
      <dgm:prSet/>
      <dgm:spPr/>
      <dgm:t>
        <a:bodyPr/>
        <a:lstStyle/>
        <a:p>
          <a:r>
            <a:rPr lang="en-US"/>
            <a:t>Basis path testing</a:t>
          </a:r>
        </a:p>
      </dgm:t>
    </dgm:pt>
    <dgm:pt modelId="{D7C7A908-B9A0-401F-8B8E-14BD101EC3DA}" type="parTrans" cxnId="{1C34AB9B-6AE2-4DBE-B9AC-1A9ECE264C7B}">
      <dgm:prSet/>
      <dgm:spPr/>
      <dgm:t>
        <a:bodyPr/>
        <a:lstStyle/>
        <a:p>
          <a:endParaRPr lang="en-US"/>
        </a:p>
      </dgm:t>
    </dgm:pt>
    <dgm:pt modelId="{DC58F4B6-A290-4919-97B7-609D175AF5B1}" type="sibTrans" cxnId="{1C34AB9B-6AE2-4DBE-B9AC-1A9ECE264C7B}">
      <dgm:prSet/>
      <dgm:spPr/>
      <dgm:t>
        <a:bodyPr/>
        <a:lstStyle/>
        <a:p>
          <a:endParaRPr lang="en-US"/>
        </a:p>
      </dgm:t>
    </dgm:pt>
    <dgm:pt modelId="{8014D0C3-A53A-4EBB-A295-265362577D49}" type="pres">
      <dgm:prSet presAssocID="{C979ED04-539E-4616-BD2C-EBC8C0BBA646}" presName="Name0" presStyleCnt="0">
        <dgm:presLayoutVars>
          <dgm:dir/>
          <dgm:animLvl val="lvl"/>
          <dgm:resizeHandles val="exact"/>
        </dgm:presLayoutVars>
      </dgm:prSet>
      <dgm:spPr/>
    </dgm:pt>
    <dgm:pt modelId="{9711D88B-695A-46CA-BC8E-9A0AB3CF3B82}" type="pres">
      <dgm:prSet presAssocID="{EF40BB49-E31C-4BB9-ADFD-44D046B772D3}" presName="boxAndChildren" presStyleCnt="0"/>
      <dgm:spPr/>
    </dgm:pt>
    <dgm:pt modelId="{26BE3803-47D3-4080-9EA1-3AA222BFD016}" type="pres">
      <dgm:prSet presAssocID="{EF40BB49-E31C-4BB9-ADFD-44D046B772D3}" presName="parentTextBox" presStyleLbl="node1" presStyleIdx="0" presStyleCnt="2"/>
      <dgm:spPr/>
    </dgm:pt>
    <dgm:pt modelId="{2556448D-B663-4FC4-8924-A1255CDDFA79}" type="pres">
      <dgm:prSet presAssocID="{EF40BB49-E31C-4BB9-ADFD-44D046B772D3}" presName="entireBox" presStyleLbl="node1" presStyleIdx="0" presStyleCnt="2"/>
      <dgm:spPr/>
    </dgm:pt>
    <dgm:pt modelId="{60EE2BE1-DBD0-4031-9CCB-EF2DCC1921BA}" type="pres">
      <dgm:prSet presAssocID="{EF40BB49-E31C-4BB9-ADFD-44D046B772D3}" presName="descendantBox" presStyleCnt="0"/>
      <dgm:spPr/>
    </dgm:pt>
    <dgm:pt modelId="{D4BA0970-BECB-4251-AA2D-E1C0553A2949}" type="pres">
      <dgm:prSet presAssocID="{6933C870-609A-48B4-929C-D011950B0147}" presName="childTextBox" presStyleLbl="fgAccFollowNode1" presStyleIdx="0" presStyleCnt="2">
        <dgm:presLayoutVars>
          <dgm:bulletEnabled val="1"/>
        </dgm:presLayoutVars>
      </dgm:prSet>
      <dgm:spPr/>
    </dgm:pt>
    <dgm:pt modelId="{7EBEF76D-B4F5-4E9D-8E6D-4CCE215BD4CA}" type="pres">
      <dgm:prSet presAssocID="{7FC2F72E-82D7-44A2-83C0-D3FE92EA5321}" presName="childTextBox" presStyleLbl="fgAccFollowNode1" presStyleIdx="1" presStyleCnt="2">
        <dgm:presLayoutVars>
          <dgm:bulletEnabled val="1"/>
        </dgm:presLayoutVars>
      </dgm:prSet>
      <dgm:spPr/>
    </dgm:pt>
    <dgm:pt modelId="{C75E6243-2852-46DD-8918-172C1DBE6073}" type="pres">
      <dgm:prSet presAssocID="{A21E1BC3-93E9-4DE3-84C1-8863E2292A01}" presName="sp" presStyleCnt="0"/>
      <dgm:spPr/>
    </dgm:pt>
    <dgm:pt modelId="{0C228BF3-C546-45CE-B1D6-43F60E61BC7E}" type="pres">
      <dgm:prSet presAssocID="{C85F044B-DA51-4F21-A859-DB90709E9A8E}" presName="arrowAndChildren" presStyleCnt="0"/>
      <dgm:spPr/>
    </dgm:pt>
    <dgm:pt modelId="{5D8FF23A-665F-4DB4-9052-FDCB4C432016}" type="pres">
      <dgm:prSet presAssocID="{C85F044B-DA51-4F21-A859-DB90709E9A8E}" presName="parentTextArrow" presStyleLbl="node1" presStyleIdx="1" presStyleCnt="2"/>
      <dgm:spPr/>
    </dgm:pt>
  </dgm:ptLst>
  <dgm:cxnLst>
    <dgm:cxn modelId="{D229E304-B08A-481D-B32B-6E5C31A7C3F3}" type="presOf" srcId="{6933C870-609A-48B4-929C-D011950B0147}" destId="{D4BA0970-BECB-4251-AA2D-E1C0553A2949}" srcOrd="0" destOrd="0" presId="urn:microsoft.com/office/officeart/2005/8/layout/process4"/>
    <dgm:cxn modelId="{B8442F2B-FB36-4825-9325-94AF01ABD5BE}" type="presOf" srcId="{EF40BB49-E31C-4BB9-ADFD-44D046B772D3}" destId="{2556448D-B663-4FC4-8924-A1255CDDFA79}" srcOrd="1" destOrd="0" presId="urn:microsoft.com/office/officeart/2005/8/layout/process4"/>
    <dgm:cxn modelId="{7350CB5D-EEB1-407F-B820-CC53E5039770}" type="presOf" srcId="{7FC2F72E-82D7-44A2-83C0-D3FE92EA5321}" destId="{7EBEF76D-B4F5-4E9D-8E6D-4CCE215BD4CA}" srcOrd="0" destOrd="0" presId="urn:microsoft.com/office/officeart/2005/8/layout/process4"/>
    <dgm:cxn modelId="{20CA056B-27DA-4346-A185-CDE3FFBBB74A}" type="presOf" srcId="{C85F044B-DA51-4F21-A859-DB90709E9A8E}" destId="{5D8FF23A-665F-4DB4-9052-FDCB4C432016}" srcOrd="0" destOrd="0" presId="urn:microsoft.com/office/officeart/2005/8/layout/process4"/>
    <dgm:cxn modelId="{0AAF5B50-A9E5-415F-8AE2-3921746429DB}" srcId="{C979ED04-539E-4616-BD2C-EBC8C0BBA646}" destId="{C85F044B-DA51-4F21-A859-DB90709E9A8E}" srcOrd="0" destOrd="0" parTransId="{CB326708-AF19-48DA-8E1C-E065CA0A5F0A}" sibTransId="{A21E1BC3-93E9-4DE3-84C1-8863E2292A01}"/>
    <dgm:cxn modelId="{B5F63987-475F-4F0A-A2F9-DE0BDABD19DA}" srcId="{C979ED04-539E-4616-BD2C-EBC8C0BBA646}" destId="{EF40BB49-E31C-4BB9-ADFD-44D046B772D3}" srcOrd="1" destOrd="0" parTransId="{1658A850-A4C1-4D46-93A8-6D0235482B27}" sibTransId="{D857A462-3B39-4A8E-9F07-7808FBDFE003}"/>
    <dgm:cxn modelId="{9ECFBE99-E46D-4FBF-9CA8-8465E98EC27B}" type="presOf" srcId="{EF40BB49-E31C-4BB9-ADFD-44D046B772D3}" destId="{26BE3803-47D3-4080-9EA1-3AA222BFD016}" srcOrd="0" destOrd="0" presId="urn:microsoft.com/office/officeart/2005/8/layout/process4"/>
    <dgm:cxn modelId="{1C34AB9B-6AE2-4DBE-B9AC-1A9ECE264C7B}" srcId="{EF40BB49-E31C-4BB9-ADFD-44D046B772D3}" destId="{7FC2F72E-82D7-44A2-83C0-D3FE92EA5321}" srcOrd="1" destOrd="0" parTransId="{D7C7A908-B9A0-401F-8B8E-14BD101EC3DA}" sibTransId="{DC58F4B6-A290-4919-97B7-609D175AF5B1}"/>
    <dgm:cxn modelId="{AAE8B9E5-41D3-4736-8302-45CE9EA838A7}" type="presOf" srcId="{C979ED04-539E-4616-BD2C-EBC8C0BBA646}" destId="{8014D0C3-A53A-4EBB-A295-265362577D49}" srcOrd="0" destOrd="0" presId="urn:microsoft.com/office/officeart/2005/8/layout/process4"/>
    <dgm:cxn modelId="{7D1A94F3-7C86-4DBA-9313-D6FCC17D4B2B}" srcId="{EF40BB49-E31C-4BB9-ADFD-44D046B772D3}" destId="{6933C870-609A-48B4-929C-D011950B0147}" srcOrd="0" destOrd="0" parTransId="{96EDE381-CF19-47CB-8802-73EB1865F72D}" sibTransId="{A4C1EFC9-16A1-48F6-A4D9-55DB037FC39A}"/>
    <dgm:cxn modelId="{BDB31DA3-A27F-4042-B7DD-25440029033D}" type="presParOf" srcId="{8014D0C3-A53A-4EBB-A295-265362577D49}" destId="{9711D88B-695A-46CA-BC8E-9A0AB3CF3B82}" srcOrd="0" destOrd="0" presId="urn:microsoft.com/office/officeart/2005/8/layout/process4"/>
    <dgm:cxn modelId="{2E166F64-BF80-47FE-BEE3-1F8B28456ADC}" type="presParOf" srcId="{9711D88B-695A-46CA-BC8E-9A0AB3CF3B82}" destId="{26BE3803-47D3-4080-9EA1-3AA222BFD016}" srcOrd="0" destOrd="0" presId="urn:microsoft.com/office/officeart/2005/8/layout/process4"/>
    <dgm:cxn modelId="{D2A3E01C-24F1-4FA5-93EB-9F8200758179}" type="presParOf" srcId="{9711D88B-695A-46CA-BC8E-9A0AB3CF3B82}" destId="{2556448D-B663-4FC4-8924-A1255CDDFA79}" srcOrd="1" destOrd="0" presId="urn:microsoft.com/office/officeart/2005/8/layout/process4"/>
    <dgm:cxn modelId="{9EEFF173-79D0-4C56-A122-B92D1E9B5941}" type="presParOf" srcId="{9711D88B-695A-46CA-BC8E-9A0AB3CF3B82}" destId="{60EE2BE1-DBD0-4031-9CCB-EF2DCC1921BA}" srcOrd="2" destOrd="0" presId="urn:microsoft.com/office/officeart/2005/8/layout/process4"/>
    <dgm:cxn modelId="{83D53650-6760-44BC-BA9D-9703EBDEC32D}" type="presParOf" srcId="{60EE2BE1-DBD0-4031-9CCB-EF2DCC1921BA}" destId="{D4BA0970-BECB-4251-AA2D-E1C0553A2949}" srcOrd="0" destOrd="0" presId="urn:microsoft.com/office/officeart/2005/8/layout/process4"/>
    <dgm:cxn modelId="{4531A84E-DD6B-45CD-885E-0364D67B2674}" type="presParOf" srcId="{60EE2BE1-DBD0-4031-9CCB-EF2DCC1921BA}" destId="{7EBEF76D-B4F5-4E9D-8E6D-4CCE215BD4CA}" srcOrd="1" destOrd="0" presId="urn:microsoft.com/office/officeart/2005/8/layout/process4"/>
    <dgm:cxn modelId="{2355A6C2-3666-4626-BE7A-24B28F333770}" type="presParOf" srcId="{8014D0C3-A53A-4EBB-A295-265362577D49}" destId="{C75E6243-2852-46DD-8918-172C1DBE6073}" srcOrd="1" destOrd="0" presId="urn:microsoft.com/office/officeart/2005/8/layout/process4"/>
    <dgm:cxn modelId="{C6D3E56C-DE5F-43F2-A1D6-71839307D9FA}" type="presParOf" srcId="{8014D0C3-A53A-4EBB-A295-265362577D49}" destId="{0C228BF3-C546-45CE-B1D6-43F60E61BC7E}" srcOrd="2" destOrd="0" presId="urn:microsoft.com/office/officeart/2005/8/layout/process4"/>
    <dgm:cxn modelId="{A391DF09-1669-445A-A325-A56FD2B155DA}" type="presParOf" srcId="{0C228BF3-C546-45CE-B1D6-43F60E61BC7E}" destId="{5D8FF23A-665F-4DB4-9052-FDCB4C432016}"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0C177991-9D2E-49EE-A4D6-DB703C36BFFF}" type="doc">
      <dgm:prSet loTypeId="urn:microsoft.com/office/officeart/2005/8/layout/equation1" loCatId="relationship" qsTypeId="urn:microsoft.com/office/officeart/2005/8/quickstyle/simple1" qsCatId="simple" csTypeId="urn:microsoft.com/office/officeart/2005/8/colors/accent1_2" csCatId="accent1" phldr="1"/>
      <dgm:spPr/>
    </dgm:pt>
    <dgm:pt modelId="{CEBF45EF-B5E5-4885-AAF8-0EDD3C82484A}">
      <dgm:prSet phldrT="[Text]"/>
      <dgm:spPr/>
      <dgm:t>
        <a:bodyPr/>
        <a:lstStyle/>
        <a:p>
          <a:r>
            <a:rPr lang="en-US" dirty="0"/>
            <a:t>All test cases are executed</a:t>
          </a:r>
          <a:endParaRPr lang="en-IN" dirty="0"/>
        </a:p>
      </dgm:t>
    </dgm:pt>
    <dgm:pt modelId="{9861C415-D0B9-4B3C-AC30-CA5369FC55A2}" type="parTrans" cxnId="{D69E2B8C-D753-44BF-B845-AAE0C594B84B}">
      <dgm:prSet/>
      <dgm:spPr/>
      <dgm:t>
        <a:bodyPr/>
        <a:lstStyle/>
        <a:p>
          <a:endParaRPr lang="en-IN"/>
        </a:p>
      </dgm:t>
    </dgm:pt>
    <dgm:pt modelId="{C4222075-AA47-494E-B810-7C687917E2BD}" type="sibTrans" cxnId="{D69E2B8C-D753-44BF-B845-AAE0C594B84B}">
      <dgm:prSet/>
      <dgm:spPr/>
      <dgm:t>
        <a:bodyPr/>
        <a:lstStyle/>
        <a:p>
          <a:endParaRPr lang="en-IN"/>
        </a:p>
      </dgm:t>
    </dgm:pt>
    <dgm:pt modelId="{BD5C30E0-6856-4E08-9B45-4F605BE1C0D1}">
      <dgm:prSet phldrT="[Text]"/>
      <dgm:spPr/>
      <dgm:t>
        <a:bodyPr/>
        <a:lstStyle/>
        <a:p>
          <a:r>
            <a:rPr lang="en-US" dirty="0"/>
            <a:t>Effective coding</a:t>
          </a:r>
          <a:endParaRPr lang="en-IN" dirty="0"/>
        </a:p>
      </dgm:t>
    </dgm:pt>
    <dgm:pt modelId="{DE3ED53A-B825-4C61-B0DD-B0571D8EB337}" type="parTrans" cxnId="{EDC18324-C2A4-4AEB-8E79-11D30E67A543}">
      <dgm:prSet/>
      <dgm:spPr/>
      <dgm:t>
        <a:bodyPr/>
        <a:lstStyle/>
        <a:p>
          <a:endParaRPr lang="en-IN"/>
        </a:p>
      </dgm:t>
    </dgm:pt>
    <dgm:pt modelId="{61DBCF90-809B-43DC-B7AD-FBEF09B7CE74}" type="sibTrans" cxnId="{EDC18324-C2A4-4AEB-8E79-11D30E67A543}">
      <dgm:prSet/>
      <dgm:spPr/>
      <dgm:t>
        <a:bodyPr/>
        <a:lstStyle/>
        <a:p>
          <a:endParaRPr lang="en-IN"/>
        </a:p>
      </dgm:t>
    </dgm:pt>
    <dgm:pt modelId="{462EF0ED-5A19-4B98-9FEB-8BE4231029C7}">
      <dgm:prSet phldrT="[Text]"/>
      <dgm:spPr/>
      <dgm:t>
        <a:bodyPr/>
        <a:lstStyle/>
        <a:p>
          <a:r>
            <a:rPr lang="en-US" dirty="0"/>
            <a:t>Bug Free</a:t>
          </a:r>
          <a:endParaRPr lang="en-IN" dirty="0"/>
        </a:p>
      </dgm:t>
    </dgm:pt>
    <dgm:pt modelId="{BF6F4FD8-B86E-4D9B-ACE0-0A1BE77F0E78}" type="parTrans" cxnId="{14315CE4-350E-45EE-BF6B-556BD0B46DC0}">
      <dgm:prSet/>
      <dgm:spPr/>
      <dgm:t>
        <a:bodyPr/>
        <a:lstStyle/>
        <a:p>
          <a:endParaRPr lang="en-IN"/>
        </a:p>
      </dgm:t>
    </dgm:pt>
    <dgm:pt modelId="{F0F8A200-D6D1-4E0C-9A05-A0C3844690CC}" type="sibTrans" cxnId="{14315CE4-350E-45EE-BF6B-556BD0B46DC0}">
      <dgm:prSet/>
      <dgm:spPr/>
      <dgm:t>
        <a:bodyPr/>
        <a:lstStyle/>
        <a:p>
          <a:endParaRPr lang="en-IN"/>
        </a:p>
      </dgm:t>
    </dgm:pt>
    <dgm:pt modelId="{9658C31E-6723-48B9-A678-848B0D664DE7}" type="pres">
      <dgm:prSet presAssocID="{0C177991-9D2E-49EE-A4D6-DB703C36BFFF}" presName="linearFlow" presStyleCnt="0">
        <dgm:presLayoutVars>
          <dgm:dir/>
          <dgm:resizeHandles val="exact"/>
        </dgm:presLayoutVars>
      </dgm:prSet>
      <dgm:spPr/>
    </dgm:pt>
    <dgm:pt modelId="{908553B3-2BE4-40EB-A191-AFEE77B4872A}" type="pres">
      <dgm:prSet presAssocID="{CEBF45EF-B5E5-4885-AAF8-0EDD3C82484A}" presName="node" presStyleLbl="node1" presStyleIdx="0" presStyleCnt="3">
        <dgm:presLayoutVars>
          <dgm:bulletEnabled val="1"/>
        </dgm:presLayoutVars>
      </dgm:prSet>
      <dgm:spPr/>
    </dgm:pt>
    <dgm:pt modelId="{54FFC0D4-B84E-467E-91AC-531B487AE33C}" type="pres">
      <dgm:prSet presAssocID="{C4222075-AA47-494E-B810-7C687917E2BD}" presName="spacerL" presStyleCnt="0"/>
      <dgm:spPr/>
    </dgm:pt>
    <dgm:pt modelId="{60775185-E553-4832-9B1E-0BD61E3D0825}" type="pres">
      <dgm:prSet presAssocID="{C4222075-AA47-494E-B810-7C687917E2BD}" presName="sibTrans" presStyleLbl="sibTrans2D1" presStyleIdx="0" presStyleCnt="2"/>
      <dgm:spPr/>
    </dgm:pt>
    <dgm:pt modelId="{E0D286C4-2FFE-4132-BAAA-F0F15052FED7}" type="pres">
      <dgm:prSet presAssocID="{C4222075-AA47-494E-B810-7C687917E2BD}" presName="spacerR" presStyleCnt="0"/>
      <dgm:spPr/>
    </dgm:pt>
    <dgm:pt modelId="{AE9114F2-556A-4965-B84E-2D548C0702BB}" type="pres">
      <dgm:prSet presAssocID="{BD5C30E0-6856-4E08-9B45-4F605BE1C0D1}" presName="node" presStyleLbl="node1" presStyleIdx="1" presStyleCnt="3">
        <dgm:presLayoutVars>
          <dgm:bulletEnabled val="1"/>
        </dgm:presLayoutVars>
      </dgm:prSet>
      <dgm:spPr/>
    </dgm:pt>
    <dgm:pt modelId="{A6F029D6-FC4A-48F0-90E4-03477D7909DF}" type="pres">
      <dgm:prSet presAssocID="{61DBCF90-809B-43DC-B7AD-FBEF09B7CE74}" presName="spacerL" presStyleCnt="0"/>
      <dgm:spPr/>
    </dgm:pt>
    <dgm:pt modelId="{5082953B-FAB1-4F6F-B577-29332849A320}" type="pres">
      <dgm:prSet presAssocID="{61DBCF90-809B-43DC-B7AD-FBEF09B7CE74}" presName="sibTrans" presStyleLbl="sibTrans2D1" presStyleIdx="1" presStyleCnt="2"/>
      <dgm:spPr/>
    </dgm:pt>
    <dgm:pt modelId="{D4520F79-0B12-4754-8F9E-BE89FCABB913}" type="pres">
      <dgm:prSet presAssocID="{61DBCF90-809B-43DC-B7AD-FBEF09B7CE74}" presName="spacerR" presStyleCnt="0"/>
      <dgm:spPr/>
    </dgm:pt>
    <dgm:pt modelId="{5CE43B5A-FECD-4F20-B5E3-4D8E27F1C2FF}" type="pres">
      <dgm:prSet presAssocID="{462EF0ED-5A19-4B98-9FEB-8BE4231029C7}" presName="node" presStyleLbl="node1" presStyleIdx="2" presStyleCnt="3">
        <dgm:presLayoutVars>
          <dgm:bulletEnabled val="1"/>
        </dgm:presLayoutVars>
      </dgm:prSet>
      <dgm:spPr/>
    </dgm:pt>
  </dgm:ptLst>
  <dgm:cxnLst>
    <dgm:cxn modelId="{F5600C00-833C-4831-8079-72F568BC2FB2}" type="presOf" srcId="{CEBF45EF-B5E5-4885-AAF8-0EDD3C82484A}" destId="{908553B3-2BE4-40EB-A191-AFEE77B4872A}" srcOrd="0" destOrd="0" presId="urn:microsoft.com/office/officeart/2005/8/layout/equation1"/>
    <dgm:cxn modelId="{01F73903-8B4A-4863-B5AA-44015D325363}" type="presOf" srcId="{0C177991-9D2E-49EE-A4D6-DB703C36BFFF}" destId="{9658C31E-6723-48B9-A678-848B0D664DE7}" srcOrd="0" destOrd="0" presId="urn:microsoft.com/office/officeart/2005/8/layout/equation1"/>
    <dgm:cxn modelId="{7BE5DF22-EF02-4BFF-ABE6-FFFDA751FDB0}" type="presOf" srcId="{BD5C30E0-6856-4E08-9B45-4F605BE1C0D1}" destId="{AE9114F2-556A-4965-B84E-2D548C0702BB}" srcOrd="0" destOrd="0" presId="urn:microsoft.com/office/officeart/2005/8/layout/equation1"/>
    <dgm:cxn modelId="{EDC18324-C2A4-4AEB-8E79-11D30E67A543}" srcId="{0C177991-9D2E-49EE-A4D6-DB703C36BFFF}" destId="{BD5C30E0-6856-4E08-9B45-4F605BE1C0D1}" srcOrd="1" destOrd="0" parTransId="{DE3ED53A-B825-4C61-B0DD-B0571D8EB337}" sibTransId="{61DBCF90-809B-43DC-B7AD-FBEF09B7CE74}"/>
    <dgm:cxn modelId="{CCF2E65C-9354-48AE-A881-9F898070AF92}" type="presOf" srcId="{61DBCF90-809B-43DC-B7AD-FBEF09B7CE74}" destId="{5082953B-FAB1-4F6F-B577-29332849A320}" srcOrd="0" destOrd="0" presId="urn:microsoft.com/office/officeart/2005/8/layout/equation1"/>
    <dgm:cxn modelId="{D69E2B8C-D753-44BF-B845-AAE0C594B84B}" srcId="{0C177991-9D2E-49EE-A4D6-DB703C36BFFF}" destId="{CEBF45EF-B5E5-4885-AAF8-0EDD3C82484A}" srcOrd="0" destOrd="0" parTransId="{9861C415-D0B9-4B3C-AC30-CA5369FC55A2}" sibTransId="{C4222075-AA47-494E-B810-7C687917E2BD}"/>
    <dgm:cxn modelId="{14315CE4-350E-45EE-BF6B-556BD0B46DC0}" srcId="{0C177991-9D2E-49EE-A4D6-DB703C36BFFF}" destId="{462EF0ED-5A19-4B98-9FEB-8BE4231029C7}" srcOrd="2" destOrd="0" parTransId="{BF6F4FD8-B86E-4D9B-ACE0-0A1BE77F0E78}" sibTransId="{F0F8A200-D6D1-4E0C-9A05-A0C3844690CC}"/>
    <dgm:cxn modelId="{7C5D3CED-8990-45B0-8938-270975258BA5}" type="presOf" srcId="{462EF0ED-5A19-4B98-9FEB-8BE4231029C7}" destId="{5CE43B5A-FECD-4F20-B5E3-4D8E27F1C2FF}" srcOrd="0" destOrd="0" presId="urn:microsoft.com/office/officeart/2005/8/layout/equation1"/>
    <dgm:cxn modelId="{A20E09FA-B248-4393-8AC8-868ED0B6F77B}" type="presOf" srcId="{C4222075-AA47-494E-B810-7C687917E2BD}" destId="{60775185-E553-4832-9B1E-0BD61E3D0825}" srcOrd="0" destOrd="0" presId="urn:microsoft.com/office/officeart/2005/8/layout/equation1"/>
    <dgm:cxn modelId="{CB8A0C80-9FEA-4867-9F38-CE49482624A8}" type="presParOf" srcId="{9658C31E-6723-48B9-A678-848B0D664DE7}" destId="{908553B3-2BE4-40EB-A191-AFEE77B4872A}" srcOrd="0" destOrd="0" presId="urn:microsoft.com/office/officeart/2005/8/layout/equation1"/>
    <dgm:cxn modelId="{9880C42B-99D3-49A6-8BBE-E973A3F14BA9}" type="presParOf" srcId="{9658C31E-6723-48B9-A678-848B0D664DE7}" destId="{54FFC0D4-B84E-467E-91AC-531B487AE33C}" srcOrd="1" destOrd="0" presId="urn:microsoft.com/office/officeart/2005/8/layout/equation1"/>
    <dgm:cxn modelId="{69257898-2457-4ACC-A909-5CED828EB0D5}" type="presParOf" srcId="{9658C31E-6723-48B9-A678-848B0D664DE7}" destId="{60775185-E553-4832-9B1E-0BD61E3D0825}" srcOrd="2" destOrd="0" presId="urn:microsoft.com/office/officeart/2005/8/layout/equation1"/>
    <dgm:cxn modelId="{6E73A768-E55F-4405-B6D5-65FD7FF34711}" type="presParOf" srcId="{9658C31E-6723-48B9-A678-848B0D664DE7}" destId="{E0D286C4-2FFE-4132-BAAA-F0F15052FED7}" srcOrd="3" destOrd="0" presId="urn:microsoft.com/office/officeart/2005/8/layout/equation1"/>
    <dgm:cxn modelId="{52960087-8C02-4BA5-9F4A-D05E679041DA}" type="presParOf" srcId="{9658C31E-6723-48B9-A678-848B0D664DE7}" destId="{AE9114F2-556A-4965-B84E-2D548C0702BB}" srcOrd="4" destOrd="0" presId="urn:microsoft.com/office/officeart/2005/8/layout/equation1"/>
    <dgm:cxn modelId="{96CAE958-B22B-4E0E-A1B0-5F358EAE6859}" type="presParOf" srcId="{9658C31E-6723-48B9-A678-848B0D664DE7}" destId="{A6F029D6-FC4A-48F0-90E4-03477D7909DF}" srcOrd="5" destOrd="0" presId="urn:microsoft.com/office/officeart/2005/8/layout/equation1"/>
    <dgm:cxn modelId="{FB413E35-990B-4C6F-BED5-84479B8F37EF}" type="presParOf" srcId="{9658C31E-6723-48B9-A678-848B0D664DE7}" destId="{5082953B-FAB1-4F6F-B577-29332849A320}" srcOrd="6" destOrd="0" presId="urn:microsoft.com/office/officeart/2005/8/layout/equation1"/>
    <dgm:cxn modelId="{073074A2-F124-4D64-9775-617BB72A4582}" type="presParOf" srcId="{9658C31E-6723-48B9-A678-848B0D664DE7}" destId="{D4520F79-0B12-4754-8F9E-BE89FCABB913}" srcOrd="7" destOrd="0" presId="urn:microsoft.com/office/officeart/2005/8/layout/equation1"/>
    <dgm:cxn modelId="{23471325-CD76-4165-92AB-F814D3A726CC}" type="presParOf" srcId="{9658C31E-6723-48B9-A678-848B0D664DE7}" destId="{5CE43B5A-FECD-4F20-B5E3-4D8E27F1C2FF}"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15D477E-E7AD-4735-AF60-F43D75951007}" type="doc">
      <dgm:prSet loTypeId="urn:microsoft.com/office/officeart/2005/8/layout/process1" loCatId="process" qsTypeId="urn:microsoft.com/office/officeart/2005/8/quickstyle/simple1" qsCatId="simple" csTypeId="urn:microsoft.com/office/officeart/2005/8/colors/accent1_2" csCatId="accent1" phldr="1"/>
      <dgm:spPr/>
    </dgm:pt>
    <dgm:pt modelId="{25BAC58D-484E-4544-A810-BE9C46B60658}">
      <dgm:prSet phldrT="[Text]"/>
      <dgm:spPr>
        <a:solidFill>
          <a:srgbClr val="92D050"/>
        </a:solidFill>
      </dgm:spPr>
      <dgm:t>
        <a:bodyPr/>
        <a:lstStyle/>
        <a:p>
          <a:r>
            <a:rPr lang="en-US" dirty="0"/>
            <a:t>Select few test cases and make a test suite</a:t>
          </a:r>
          <a:endParaRPr lang="en-IN" dirty="0"/>
        </a:p>
      </dgm:t>
    </dgm:pt>
    <dgm:pt modelId="{89512997-11D0-49BD-8563-2DD665BB1A12}" type="parTrans" cxnId="{4CE45516-297E-42A1-860B-93481E04655C}">
      <dgm:prSet/>
      <dgm:spPr/>
      <dgm:t>
        <a:bodyPr/>
        <a:lstStyle/>
        <a:p>
          <a:endParaRPr lang="en-IN"/>
        </a:p>
      </dgm:t>
    </dgm:pt>
    <dgm:pt modelId="{2652F289-1816-49AB-BE3E-1930BE3F62E8}" type="sibTrans" cxnId="{4CE45516-297E-42A1-860B-93481E04655C}">
      <dgm:prSet/>
      <dgm:spPr/>
      <dgm:t>
        <a:bodyPr/>
        <a:lstStyle/>
        <a:p>
          <a:endParaRPr lang="en-IN"/>
        </a:p>
      </dgm:t>
    </dgm:pt>
    <dgm:pt modelId="{6CC2295D-7C84-4ECF-8E16-9E2B36CA3964}">
      <dgm:prSet phldrT="[Text]"/>
      <dgm:spPr>
        <a:solidFill>
          <a:srgbClr val="92D050"/>
        </a:solidFill>
      </dgm:spPr>
      <dgm:t>
        <a:bodyPr/>
        <a:lstStyle/>
        <a:p>
          <a:r>
            <a:rPr lang="en-US" dirty="0"/>
            <a:t>Using the suite we try to fail the program</a:t>
          </a:r>
          <a:endParaRPr lang="en-IN" dirty="0"/>
        </a:p>
      </dgm:t>
    </dgm:pt>
    <dgm:pt modelId="{49ED9642-CDB9-4AB3-B970-AFDA65036F7C}" type="parTrans" cxnId="{7F2FD7B0-FB03-4344-89A6-80F6265B2140}">
      <dgm:prSet/>
      <dgm:spPr/>
      <dgm:t>
        <a:bodyPr/>
        <a:lstStyle/>
        <a:p>
          <a:endParaRPr lang="en-IN"/>
        </a:p>
      </dgm:t>
    </dgm:pt>
    <dgm:pt modelId="{AC2556A8-39A8-4479-8335-00C4FE146A93}" type="sibTrans" cxnId="{7F2FD7B0-FB03-4344-89A6-80F6265B2140}">
      <dgm:prSet/>
      <dgm:spPr/>
      <dgm:t>
        <a:bodyPr/>
        <a:lstStyle/>
        <a:p>
          <a:endParaRPr lang="en-IN"/>
        </a:p>
      </dgm:t>
    </dgm:pt>
    <dgm:pt modelId="{61E17A38-C2A4-4668-8778-FA0D27230FCE}">
      <dgm:prSet phldrT="[Text]"/>
      <dgm:spPr>
        <a:solidFill>
          <a:srgbClr val="92D050"/>
        </a:solidFill>
      </dgm:spPr>
      <dgm:t>
        <a:bodyPr/>
        <a:lstStyle/>
        <a:p>
          <a:r>
            <a:rPr lang="en-US" dirty="0"/>
            <a:t>If it don’t fail</a:t>
          </a:r>
          <a:endParaRPr lang="en-IN" dirty="0"/>
        </a:p>
      </dgm:t>
    </dgm:pt>
    <dgm:pt modelId="{540909A9-0151-4147-9314-643E3217A99A}" type="parTrans" cxnId="{0E58921D-9ED0-49DF-B111-5FF026EC16DB}">
      <dgm:prSet/>
      <dgm:spPr/>
      <dgm:t>
        <a:bodyPr/>
        <a:lstStyle/>
        <a:p>
          <a:endParaRPr lang="en-IN"/>
        </a:p>
      </dgm:t>
    </dgm:pt>
    <dgm:pt modelId="{B0A9A840-922A-4DAA-A7A6-EEDB81BE9BB1}" type="sibTrans" cxnId="{0E58921D-9ED0-49DF-B111-5FF026EC16DB}">
      <dgm:prSet/>
      <dgm:spPr/>
      <dgm:t>
        <a:bodyPr/>
        <a:lstStyle/>
        <a:p>
          <a:endParaRPr lang="en-IN"/>
        </a:p>
      </dgm:t>
    </dgm:pt>
    <dgm:pt modelId="{EA2D3CEC-87C5-4B89-BEDC-D4F447AEC7AB}" type="pres">
      <dgm:prSet presAssocID="{715D477E-E7AD-4735-AF60-F43D75951007}" presName="Name0" presStyleCnt="0">
        <dgm:presLayoutVars>
          <dgm:dir/>
          <dgm:resizeHandles val="exact"/>
        </dgm:presLayoutVars>
      </dgm:prSet>
      <dgm:spPr/>
    </dgm:pt>
    <dgm:pt modelId="{A5DEF4B3-DA78-4F12-B5F0-D0F3D6EFB934}" type="pres">
      <dgm:prSet presAssocID="{25BAC58D-484E-4544-A810-BE9C46B60658}" presName="node" presStyleLbl="node1" presStyleIdx="0" presStyleCnt="3">
        <dgm:presLayoutVars>
          <dgm:bulletEnabled val="1"/>
        </dgm:presLayoutVars>
      </dgm:prSet>
      <dgm:spPr/>
    </dgm:pt>
    <dgm:pt modelId="{8A7434A0-7215-4EE0-BBA2-A7A27D6469E9}" type="pres">
      <dgm:prSet presAssocID="{2652F289-1816-49AB-BE3E-1930BE3F62E8}" presName="sibTrans" presStyleLbl="sibTrans2D1" presStyleIdx="0" presStyleCnt="2"/>
      <dgm:spPr/>
    </dgm:pt>
    <dgm:pt modelId="{3AC052DF-F697-47B2-80CA-7BA00D3B64DC}" type="pres">
      <dgm:prSet presAssocID="{2652F289-1816-49AB-BE3E-1930BE3F62E8}" presName="connectorText" presStyleLbl="sibTrans2D1" presStyleIdx="0" presStyleCnt="2"/>
      <dgm:spPr/>
    </dgm:pt>
    <dgm:pt modelId="{5EE64F67-6F92-41AE-8E2F-126B08B94437}" type="pres">
      <dgm:prSet presAssocID="{6CC2295D-7C84-4ECF-8E16-9E2B36CA3964}" presName="node" presStyleLbl="node1" presStyleIdx="1" presStyleCnt="3">
        <dgm:presLayoutVars>
          <dgm:bulletEnabled val="1"/>
        </dgm:presLayoutVars>
      </dgm:prSet>
      <dgm:spPr/>
    </dgm:pt>
    <dgm:pt modelId="{B2CFC0F6-029F-40A6-8B6D-94CE97B087A2}" type="pres">
      <dgm:prSet presAssocID="{AC2556A8-39A8-4479-8335-00C4FE146A93}" presName="sibTrans" presStyleLbl="sibTrans2D1" presStyleIdx="1" presStyleCnt="2"/>
      <dgm:spPr/>
    </dgm:pt>
    <dgm:pt modelId="{1F1D9187-0891-4CB8-B2C8-E90787E7A00C}" type="pres">
      <dgm:prSet presAssocID="{AC2556A8-39A8-4479-8335-00C4FE146A93}" presName="connectorText" presStyleLbl="sibTrans2D1" presStyleIdx="1" presStyleCnt="2"/>
      <dgm:spPr/>
    </dgm:pt>
    <dgm:pt modelId="{0B99DC9F-B7D6-4B75-88A4-B3268671C751}" type="pres">
      <dgm:prSet presAssocID="{61E17A38-C2A4-4668-8778-FA0D27230FCE}" presName="node" presStyleLbl="node1" presStyleIdx="2" presStyleCnt="3">
        <dgm:presLayoutVars>
          <dgm:bulletEnabled val="1"/>
        </dgm:presLayoutVars>
      </dgm:prSet>
      <dgm:spPr/>
    </dgm:pt>
  </dgm:ptLst>
  <dgm:cxnLst>
    <dgm:cxn modelId="{8CE57603-410C-42A9-975D-1E889E4A47AE}" type="presOf" srcId="{25BAC58D-484E-4544-A810-BE9C46B60658}" destId="{A5DEF4B3-DA78-4F12-B5F0-D0F3D6EFB934}" srcOrd="0" destOrd="0" presId="urn:microsoft.com/office/officeart/2005/8/layout/process1"/>
    <dgm:cxn modelId="{4CE45516-297E-42A1-860B-93481E04655C}" srcId="{715D477E-E7AD-4735-AF60-F43D75951007}" destId="{25BAC58D-484E-4544-A810-BE9C46B60658}" srcOrd="0" destOrd="0" parTransId="{89512997-11D0-49BD-8563-2DD665BB1A12}" sibTransId="{2652F289-1816-49AB-BE3E-1930BE3F62E8}"/>
    <dgm:cxn modelId="{0E58921D-9ED0-49DF-B111-5FF026EC16DB}" srcId="{715D477E-E7AD-4735-AF60-F43D75951007}" destId="{61E17A38-C2A4-4668-8778-FA0D27230FCE}" srcOrd="2" destOrd="0" parTransId="{540909A9-0151-4147-9314-643E3217A99A}" sibTransId="{B0A9A840-922A-4DAA-A7A6-EEDB81BE9BB1}"/>
    <dgm:cxn modelId="{C170841F-988F-4F3E-BE99-CD429D1EBCE1}" type="presOf" srcId="{715D477E-E7AD-4735-AF60-F43D75951007}" destId="{EA2D3CEC-87C5-4B89-BEDC-D4F447AEC7AB}" srcOrd="0" destOrd="0" presId="urn:microsoft.com/office/officeart/2005/8/layout/process1"/>
    <dgm:cxn modelId="{CF854821-E89D-4CFA-8310-6837294D21AD}" type="presOf" srcId="{2652F289-1816-49AB-BE3E-1930BE3F62E8}" destId="{3AC052DF-F697-47B2-80CA-7BA00D3B64DC}" srcOrd="1" destOrd="0" presId="urn:microsoft.com/office/officeart/2005/8/layout/process1"/>
    <dgm:cxn modelId="{705B7A27-20C2-4CF2-9831-C7B5B94CA89E}" type="presOf" srcId="{AC2556A8-39A8-4479-8335-00C4FE146A93}" destId="{1F1D9187-0891-4CB8-B2C8-E90787E7A00C}" srcOrd="1" destOrd="0" presId="urn:microsoft.com/office/officeart/2005/8/layout/process1"/>
    <dgm:cxn modelId="{8C378137-FC3A-4413-80FC-15F89770AC61}" type="presOf" srcId="{AC2556A8-39A8-4479-8335-00C4FE146A93}" destId="{B2CFC0F6-029F-40A6-8B6D-94CE97B087A2}" srcOrd="0" destOrd="0" presId="urn:microsoft.com/office/officeart/2005/8/layout/process1"/>
    <dgm:cxn modelId="{C7C4943E-DE0A-457D-89B3-AEF44E938F39}" type="presOf" srcId="{2652F289-1816-49AB-BE3E-1930BE3F62E8}" destId="{8A7434A0-7215-4EE0-BBA2-A7A27D6469E9}" srcOrd="0" destOrd="0" presId="urn:microsoft.com/office/officeart/2005/8/layout/process1"/>
    <dgm:cxn modelId="{9D730F51-EE85-460B-890B-1CF1FC4BF845}" type="presOf" srcId="{6CC2295D-7C84-4ECF-8E16-9E2B36CA3964}" destId="{5EE64F67-6F92-41AE-8E2F-126B08B94437}" srcOrd="0" destOrd="0" presId="urn:microsoft.com/office/officeart/2005/8/layout/process1"/>
    <dgm:cxn modelId="{7F2FD7B0-FB03-4344-89A6-80F6265B2140}" srcId="{715D477E-E7AD-4735-AF60-F43D75951007}" destId="{6CC2295D-7C84-4ECF-8E16-9E2B36CA3964}" srcOrd="1" destOrd="0" parTransId="{49ED9642-CDB9-4AB3-B970-AFDA65036F7C}" sibTransId="{AC2556A8-39A8-4479-8335-00C4FE146A93}"/>
    <dgm:cxn modelId="{783E73B2-2910-4F05-BB4E-E6FA2CDC6502}" type="presOf" srcId="{61E17A38-C2A4-4668-8778-FA0D27230FCE}" destId="{0B99DC9F-B7D6-4B75-88A4-B3268671C751}" srcOrd="0" destOrd="0" presId="urn:microsoft.com/office/officeart/2005/8/layout/process1"/>
    <dgm:cxn modelId="{053F4512-E360-4F8A-BC05-56FC258A56EE}" type="presParOf" srcId="{EA2D3CEC-87C5-4B89-BEDC-D4F447AEC7AB}" destId="{A5DEF4B3-DA78-4F12-B5F0-D0F3D6EFB934}" srcOrd="0" destOrd="0" presId="urn:microsoft.com/office/officeart/2005/8/layout/process1"/>
    <dgm:cxn modelId="{8A6135E3-89AC-4EF7-91F0-1C2C8227DA6B}" type="presParOf" srcId="{EA2D3CEC-87C5-4B89-BEDC-D4F447AEC7AB}" destId="{8A7434A0-7215-4EE0-BBA2-A7A27D6469E9}" srcOrd="1" destOrd="0" presId="urn:microsoft.com/office/officeart/2005/8/layout/process1"/>
    <dgm:cxn modelId="{F7426D13-CE17-4757-A287-428B89096626}" type="presParOf" srcId="{8A7434A0-7215-4EE0-BBA2-A7A27D6469E9}" destId="{3AC052DF-F697-47B2-80CA-7BA00D3B64DC}" srcOrd="0" destOrd="0" presId="urn:microsoft.com/office/officeart/2005/8/layout/process1"/>
    <dgm:cxn modelId="{F5A1A767-DC90-4725-82F4-CF0F4BAB678C}" type="presParOf" srcId="{EA2D3CEC-87C5-4B89-BEDC-D4F447AEC7AB}" destId="{5EE64F67-6F92-41AE-8E2F-126B08B94437}" srcOrd="2" destOrd="0" presId="urn:microsoft.com/office/officeart/2005/8/layout/process1"/>
    <dgm:cxn modelId="{43F19F11-DD3A-4333-9F86-40760177B7DA}" type="presParOf" srcId="{EA2D3CEC-87C5-4B89-BEDC-D4F447AEC7AB}" destId="{B2CFC0F6-029F-40A6-8B6D-94CE97B087A2}" srcOrd="3" destOrd="0" presId="urn:microsoft.com/office/officeart/2005/8/layout/process1"/>
    <dgm:cxn modelId="{185A9FFF-BA13-4B9E-98CB-575AE9FC1983}" type="presParOf" srcId="{B2CFC0F6-029F-40A6-8B6D-94CE97B087A2}" destId="{1F1D9187-0891-4CB8-B2C8-E90787E7A00C}" srcOrd="0" destOrd="0" presId="urn:microsoft.com/office/officeart/2005/8/layout/process1"/>
    <dgm:cxn modelId="{20764CB9-D177-4E3B-99CC-1B8B4E0FC320}" type="presParOf" srcId="{EA2D3CEC-87C5-4B89-BEDC-D4F447AEC7AB}" destId="{0B99DC9F-B7D6-4B75-88A4-B3268671C751}"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39674A32-9998-4A58-9AC0-8B0B94CD7AF3}"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52A448B-955F-482B-9AEF-48A5D2D69873}">
      <dgm:prSet/>
      <dgm:spPr/>
      <dgm:t>
        <a:bodyPr/>
        <a:lstStyle/>
        <a:p>
          <a:r>
            <a:rPr lang="en-US"/>
            <a:t>Mutation analysis is the most common form of software fault-based testing. </a:t>
          </a:r>
        </a:p>
      </dgm:t>
    </dgm:pt>
    <dgm:pt modelId="{47E47843-2DAE-48FC-B3F6-2308BDA7FC40}" type="parTrans" cxnId="{81449C05-0F95-4FB1-880A-0FDE21C7DC19}">
      <dgm:prSet/>
      <dgm:spPr/>
      <dgm:t>
        <a:bodyPr/>
        <a:lstStyle/>
        <a:p>
          <a:endParaRPr lang="en-US"/>
        </a:p>
      </dgm:t>
    </dgm:pt>
    <dgm:pt modelId="{8C7CCA14-2165-4D47-BE3F-F01EA23C86CD}" type="sibTrans" cxnId="{81449C05-0F95-4FB1-880A-0FDE21C7DC19}">
      <dgm:prSet/>
      <dgm:spPr/>
      <dgm:t>
        <a:bodyPr/>
        <a:lstStyle/>
        <a:p>
          <a:endParaRPr lang="en-US"/>
        </a:p>
      </dgm:t>
    </dgm:pt>
    <dgm:pt modelId="{0946868D-8DAA-4EE0-B85D-09024DAC71C7}">
      <dgm:prSet/>
      <dgm:spPr/>
      <dgm:t>
        <a:bodyPr/>
        <a:lstStyle/>
        <a:p>
          <a:r>
            <a:rPr lang="en-US"/>
            <a:t>A fault model is used to produce hypothetical faulty programs by creating variants of the program under test.</a:t>
          </a:r>
        </a:p>
      </dgm:t>
    </dgm:pt>
    <dgm:pt modelId="{50411297-8684-4768-B7B6-AE07B75A7AB3}" type="parTrans" cxnId="{D6E38B1A-BBEC-4AC7-A806-D37C9522D904}">
      <dgm:prSet/>
      <dgm:spPr/>
      <dgm:t>
        <a:bodyPr/>
        <a:lstStyle/>
        <a:p>
          <a:endParaRPr lang="en-US"/>
        </a:p>
      </dgm:t>
    </dgm:pt>
    <dgm:pt modelId="{AF65985E-A442-4C9A-B1E3-357547CA9790}" type="sibTrans" cxnId="{D6E38B1A-BBEC-4AC7-A806-D37C9522D904}">
      <dgm:prSet/>
      <dgm:spPr/>
      <dgm:t>
        <a:bodyPr/>
        <a:lstStyle/>
        <a:p>
          <a:endParaRPr lang="en-US"/>
        </a:p>
      </dgm:t>
    </dgm:pt>
    <dgm:pt modelId="{70AE97C2-342D-48D6-A7C3-399364B07A4F}">
      <dgm:prSet/>
      <dgm:spPr/>
      <dgm:t>
        <a:bodyPr/>
        <a:lstStyle/>
        <a:p>
          <a:r>
            <a:rPr lang="en-US"/>
            <a:t>Variants are created by “seeding” faults, that is, by making a small change to the program under test following a pattern in the fault model.</a:t>
          </a:r>
        </a:p>
      </dgm:t>
    </dgm:pt>
    <dgm:pt modelId="{001A8D5D-CD59-41D0-B4D6-3A4DDF9F93A7}" type="parTrans" cxnId="{9F20C0EE-90D4-4038-BF27-730D52008C94}">
      <dgm:prSet/>
      <dgm:spPr/>
      <dgm:t>
        <a:bodyPr/>
        <a:lstStyle/>
        <a:p>
          <a:endParaRPr lang="en-US"/>
        </a:p>
      </dgm:t>
    </dgm:pt>
    <dgm:pt modelId="{3C654A42-DD6F-49D3-842F-9BCE58AE7917}" type="sibTrans" cxnId="{9F20C0EE-90D4-4038-BF27-730D52008C94}">
      <dgm:prSet/>
      <dgm:spPr/>
      <dgm:t>
        <a:bodyPr/>
        <a:lstStyle/>
        <a:p>
          <a:endParaRPr lang="en-US"/>
        </a:p>
      </dgm:t>
    </dgm:pt>
    <dgm:pt modelId="{71DDC23A-0D1B-4205-B51F-A209E283BEA0}">
      <dgm:prSet/>
      <dgm:spPr/>
      <dgm:t>
        <a:bodyPr/>
        <a:lstStyle/>
        <a:p>
          <a:r>
            <a:rPr lang="en-US"/>
            <a:t>The patterns for changing program text are called mutation operators, and each variant program is called a mutant.</a:t>
          </a:r>
        </a:p>
      </dgm:t>
    </dgm:pt>
    <dgm:pt modelId="{7C99C80C-7813-4F04-B3C3-6314D52080D3}" type="parTrans" cxnId="{5FDF35B9-36EE-4184-84DE-A74163FA5C43}">
      <dgm:prSet/>
      <dgm:spPr/>
      <dgm:t>
        <a:bodyPr/>
        <a:lstStyle/>
        <a:p>
          <a:endParaRPr lang="en-US"/>
        </a:p>
      </dgm:t>
    </dgm:pt>
    <dgm:pt modelId="{016D5E27-6B61-4E49-9B4F-D4A351B24571}" type="sibTrans" cxnId="{5FDF35B9-36EE-4184-84DE-A74163FA5C43}">
      <dgm:prSet/>
      <dgm:spPr/>
      <dgm:t>
        <a:bodyPr/>
        <a:lstStyle/>
        <a:p>
          <a:endParaRPr lang="en-US"/>
        </a:p>
      </dgm:t>
    </dgm:pt>
    <dgm:pt modelId="{16F03D55-32DE-406E-9E29-EA1C8DF1320C}" type="pres">
      <dgm:prSet presAssocID="{39674A32-9998-4A58-9AC0-8B0B94CD7AF3}" presName="linear" presStyleCnt="0">
        <dgm:presLayoutVars>
          <dgm:animLvl val="lvl"/>
          <dgm:resizeHandles val="exact"/>
        </dgm:presLayoutVars>
      </dgm:prSet>
      <dgm:spPr/>
    </dgm:pt>
    <dgm:pt modelId="{01B9F926-7CB2-4229-AC98-5A815A398648}" type="pres">
      <dgm:prSet presAssocID="{152A448B-955F-482B-9AEF-48A5D2D69873}" presName="parentText" presStyleLbl="node1" presStyleIdx="0" presStyleCnt="4">
        <dgm:presLayoutVars>
          <dgm:chMax val="0"/>
          <dgm:bulletEnabled val="1"/>
        </dgm:presLayoutVars>
      </dgm:prSet>
      <dgm:spPr/>
    </dgm:pt>
    <dgm:pt modelId="{D574044F-6FC0-4C5C-AA1D-624DFFBB9BC7}" type="pres">
      <dgm:prSet presAssocID="{8C7CCA14-2165-4D47-BE3F-F01EA23C86CD}" presName="spacer" presStyleCnt="0"/>
      <dgm:spPr/>
    </dgm:pt>
    <dgm:pt modelId="{9832D6A1-568D-4811-A484-13FD982F6C18}" type="pres">
      <dgm:prSet presAssocID="{0946868D-8DAA-4EE0-B85D-09024DAC71C7}" presName="parentText" presStyleLbl="node1" presStyleIdx="1" presStyleCnt="4">
        <dgm:presLayoutVars>
          <dgm:chMax val="0"/>
          <dgm:bulletEnabled val="1"/>
        </dgm:presLayoutVars>
      </dgm:prSet>
      <dgm:spPr/>
    </dgm:pt>
    <dgm:pt modelId="{CC7FFAC5-EB5F-4E28-BFA0-2E8C81765D94}" type="pres">
      <dgm:prSet presAssocID="{AF65985E-A442-4C9A-B1E3-357547CA9790}" presName="spacer" presStyleCnt="0"/>
      <dgm:spPr/>
    </dgm:pt>
    <dgm:pt modelId="{47CB7381-DD02-4989-B71D-D3AC60731DD5}" type="pres">
      <dgm:prSet presAssocID="{70AE97C2-342D-48D6-A7C3-399364B07A4F}" presName="parentText" presStyleLbl="node1" presStyleIdx="2" presStyleCnt="4">
        <dgm:presLayoutVars>
          <dgm:chMax val="0"/>
          <dgm:bulletEnabled val="1"/>
        </dgm:presLayoutVars>
      </dgm:prSet>
      <dgm:spPr/>
    </dgm:pt>
    <dgm:pt modelId="{EC8F4935-2D98-46CD-89D0-592FA7DB549E}" type="pres">
      <dgm:prSet presAssocID="{3C654A42-DD6F-49D3-842F-9BCE58AE7917}" presName="spacer" presStyleCnt="0"/>
      <dgm:spPr/>
    </dgm:pt>
    <dgm:pt modelId="{9558144B-ECC2-415A-8928-3173177513F4}" type="pres">
      <dgm:prSet presAssocID="{71DDC23A-0D1B-4205-B51F-A209E283BEA0}" presName="parentText" presStyleLbl="node1" presStyleIdx="3" presStyleCnt="4">
        <dgm:presLayoutVars>
          <dgm:chMax val="0"/>
          <dgm:bulletEnabled val="1"/>
        </dgm:presLayoutVars>
      </dgm:prSet>
      <dgm:spPr/>
    </dgm:pt>
  </dgm:ptLst>
  <dgm:cxnLst>
    <dgm:cxn modelId="{81449C05-0F95-4FB1-880A-0FDE21C7DC19}" srcId="{39674A32-9998-4A58-9AC0-8B0B94CD7AF3}" destId="{152A448B-955F-482B-9AEF-48A5D2D69873}" srcOrd="0" destOrd="0" parTransId="{47E47843-2DAE-48FC-B3F6-2308BDA7FC40}" sibTransId="{8C7CCA14-2165-4D47-BE3F-F01EA23C86CD}"/>
    <dgm:cxn modelId="{D6E38B1A-BBEC-4AC7-A806-D37C9522D904}" srcId="{39674A32-9998-4A58-9AC0-8B0B94CD7AF3}" destId="{0946868D-8DAA-4EE0-B85D-09024DAC71C7}" srcOrd="1" destOrd="0" parTransId="{50411297-8684-4768-B7B6-AE07B75A7AB3}" sibTransId="{AF65985E-A442-4C9A-B1E3-357547CA9790}"/>
    <dgm:cxn modelId="{B11A3139-274C-49E5-8E1B-68D0455A1E60}" type="presOf" srcId="{39674A32-9998-4A58-9AC0-8B0B94CD7AF3}" destId="{16F03D55-32DE-406E-9E29-EA1C8DF1320C}" srcOrd="0" destOrd="0" presId="urn:microsoft.com/office/officeart/2005/8/layout/vList2"/>
    <dgm:cxn modelId="{6CD85C99-761E-40BD-9CF2-E3E352593C0B}" type="presOf" srcId="{152A448B-955F-482B-9AEF-48A5D2D69873}" destId="{01B9F926-7CB2-4229-AC98-5A815A398648}" srcOrd="0" destOrd="0" presId="urn:microsoft.com/office/officeart/2005/8/layout/vList2"/>
    <dgm:cxn modelId="{5FDF35B9-36EE-4184-84DE-A74163FA5C43}" srcId="{39674A32-9998-4A58-9AC0-8B0B94CD7AF3}" destId="{71DDC23A-0D1B-4205-B51F-A209E283BEA0}" srcOrd="3" destOrd="0" parTransId="{7C99C80C-7813-4F04-B3C3-6314D52080D3}" sibTransId="{016D5E27-6B61-4E49-9B4F-D4A351B24571}"/>
    <dgm:cxn modelId="{A8905CBC-D2EE-4AA3-A53A-FB802B152C0C}" type="presOf" srcId="{70AE97C2-342D-48D6-A7C3-399364B07A4F}" destId="{47CB7381-DD02-4989-B71D-D3AC60731DD5}" srcOrd="0" destOrd="0" presId="urn:microsoft.com/office/officeart/2005/8/layout/vList2"/>
    <dgm:cxn modelId="{A719F2BE-2F7B-4FD9-B829-9E7C07D86685}" type="presOf" srcId="{71DDC23A-0D1B-4205-B51F-A209E283BEA0}" destId="{9558144B-ECC2-415A-8928-3173177513F4}" srcOrd="0" destOrd="0" presId="urn:microsoft.com/office/officeart/2005/8/layout/vList2"/>
    <dgm:cxn modelId="{7D1263C9-BF8F-4883-933E-FB67967117AF}" type="presOf" srcId="{0946868D-8DAA-4EE0-B85D-09024DAC71C7}" destId="{9832D6A1-568D-4811-A484-13FD982F6C18}" srcOrd="0" destOrd="0" presId="urn:microsoft.com/office/officeart/2005/8/layout/vList2"/>
    <dgm:cxn modelId="{9F20C0EE-90D4-4038-BF27-730D52008C94}" srcId="{39674A32-9998-4A58-9AC0-8B0B94CD7AF3}" destId="{70AE97C2-342D-48D6-A7C3-399364B07A4F}" srcOrd="2" destOrd="0" parTransId="{001A8D5D-CD59-41D0-B4D6-3A4DDF9F93A7}" sibTransId="{3C654A42-DD6F-49D3-842F-9BCE58AE7917}"/>
    <dgm:cxn modelId="{4BBE1301-A77A-4620-B4FC-2CE23E70FA14}" type="presParOf" srcId="{16F03D55-32DE-406E-9E29-EA1C8DF1320C}" destId="{01B9F926-7CB2-4229-AC98-5A815A398648}" srcOrd="0" destOrd="0" presId="urn:microsoft.com/office/officeart/2005/8/layout/vList2"/>
    <dgm:cxn modelId="{F893098A-0A09-48DE-8C4F-902C1B337EBE}" type="presParOf" srcId="{16F03D55-32DE-406E-9E29-EA1C8DF1320C}" destId="{D574044F-6FC0-4C5C-AA1D-624DFFBB9BC7}" srcOrd="1" destOrd="0" presId="urn:microsoft.com/office/officeart/2005/8/layout/vList2"/>
    <dgm:cxn modelId="{0F2A1D1D-0C3C-4217-AE18-E30B492D0808}" type="presParOf" srcId="{16F03D55-32DE-406E-9E29-EA1C8DF1320C}" destId="{9832D6A1-568D-4811-A484-13FD982F6C18}" srcOrd="2" destOrd="0" presId="urn:microsoft.com/office/officeart/2005/8/layout/vList2"/>
    <dgm:cxn modelId="{43E185F9-C6D9-4E60-869C-86F64E005282}" type="presParOf" srcId="{16F03D55-32DE-406E-9E29-EA1C8DF1320C}" destId="{CC7FFAC5-EB5F-4E28-BFA0-2E8C81765D94}" srcOrd="3" destOrd="0" presId="urn:microsoft.com/office/officeart/2005/8/layout/vList2"/>
    <dgm:cxn modelId="{EED61BCB-0BF4-4FA8-8099-E1B773027F14}" type="presParOf" srcId="{16F03D55-32DE-406E-9E29-EA1C8DF1320C}" destId="{47CB7381-DD02-4989-B71D-D3AC60731DD5}" srcOrd="4" destOrd="0" presId="urn:microsoft.com/office/officeart/2005/8/layout/vList2"/>
    <dgm:cxn modelId="{1673FF27-6905-4E46-91E0-D1DEA58685DD}" type="presParOf" srcId="{16F03D55-32DE-406E-9E29-EA1C8DF1320C}" destId="{EC8F4935-2D98-46CD-89D0-592FA7DB549E}" srcOrd="5" destOrd="0" presId="urn:microsoft.com/office/officeart/2005/8/layout/vList2"/>
    <dgm:cxn modelId="{7EB0AD9D-3062-4498-A2BB-6E9E610F91BF}" type="presParOf" srcId="{16F03D55-32DE-406E-9E29-EA1C8DF1320C}" destId="{9558144B-ECC2-415A-8928-3173177513F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397EC4-B920-4E0E-9808-2AFF7AF4B7F0}"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15B75556-BED9-4E91-8D2F-1ACE57472B16}">
      <dgm:prSet/>
      <dgm:spPr/>
      <dgm:t>
        <a:bodyPr/>
        <a:lstStyle/>
        <a:p>
          <a:r>
            <a:rPr lang="en-US"/>
            <a:t>To be used in testing, mutants must be:</a:t>
          </a:r>
        </a:p>
      </dgm:t>
    </dgm:pt>
    <dgm:pt modelId="{2B7E761D-4786-4BD5-BDB0-0935AC45B8A5}" type="parTrans" cxnId="{45FBCB0A-BB6A-41F0-B6DD-771524DC28C7}">
      <dgm:prSet/>
      <dgm:spPr/>
      <dgm:t>
        <a:bodyPr/>
        <a:lstStyle/>
        <a:p>
          <a:endParaRPr lang="en-US"/>
        </a:p>
      </dgm:t>
    </dgm:pt>
    <dgm:pt modelId="{E2613B92-B3D7-4275-B67E-52FEAA314EC3}" type="sibTrans" cxnId="{45FBCB0A-BB6A-41F0-B6DD-771524DC28C7}">
      <dgm:prSet/>
      <dgm:spPr/>
      <dgm:t>
        <a:bodyPr/>
        <a:lstStyle/>
        <a:p>
          <a:endParaRPr lang="en-US"/>
        </a:p>
      </dgm:t>
    </dgm:pt>
    <dgm:pt modelId="{98193403-2206-44C6-BDF9-E2E8E77975E5}">
      <dgm:prSet/>
      <dgm:spPr/>
      <dgm:t>
        <a:bodyPr/>
        <a:lstStyle/>
        <a:p>
          <a:r>
            <a:rPr lang="en-US"/>
            <a:t>Syntactically correct (</a:t>
          </a:r>
          <a:r>
            <a:rPr lang="en-US" i="1"/>
            <a:t>valid</a:t>
          </a:r>
          <a:r>
            <a:rPr lang="en-US"/>
            <a:t>)</a:t>
          </a:r>
        </a:p>
      </dgm:t>
    </dgm:pt>
    <dgm:pt modelId="{380D59DF-B9AE-44F6-80E5-39B5E14887AF}" type="parTrans" cxnId="{75E428A7-6CE8-4621-AED8-15B8D562E54A}">
      <dgm:prSet/>
      <dgm:spPr/>
      <dgm:t>
        <a:bodyPr/>
        <a:lstStyle/>
        <a:p>
          <a:endParaRPr lang="en-US"/>
        </a:p>
      </dgm:t>
    </dgm:pt>
    <dgm:pt modelId="{679D990B-24B0-4D31-B3D1-7599B7C465DE}" type="sibTrans" cxnId="{75E428A7-6CE8-4621-AED8-15B8D562E54A}">
      <dgm:prSet/>
      <dgm:spPr/>
      <dgm:t>
        <a:bodyPr/>
        <a:lstStyle/>
        <a:p>
          <a:endParaRPr lang="en-US"/>
        </a:p>
      </dgm:t>
    </dgm:pt>
    <dgm:pt modelId="{AECBEC42-3879-4468-8992-F5E9DEBAACDC}">
      <dgm:prSet/>
      <dgm:spPr/>
      <dgm:t>
        <a:bodyPr/>
        <a:lstStyle/>
        <a:p>
          <a:r>
            <a:rPr lang="en-US"/>
            <a:t>Mutants must compile and execute.</a:t>
          </a:r>
        </a:p>
      </dgm:t>
    </dgm:pt>
    <dgm:pt modelId="{7B9868AB-EEDB-4F96-BEDB-9D5BC6598F68}" type="parTrans" cxnId="{427DF76C-8929-4BD2-B0D2-74CB0BE6CF3E}">
      <dgm:prSet/>
      <dgm:spPr/>
      <dgm:t>
        <a:bodyPr/>
        <a:lstStyle/>
        <a:p>
          <a:endParaRPr lang="en-US"/>
        </a:p>
      </dgm:t>
    </dgm:pt>
    <dgm:pt modelId="{4A5F1BED-3D8C-4574-BB4F-13FFAFA31A1E}" type="sibTrans" cxnId="{427DF76C-8929-4BD2-B0D2-74CB0BE6CF3E}">
      <dgm:prSet/>
      <dgm:spPr/>
      <dgm:t>
        <a:bodyPr/>
        <a:lstStyle/>
        <a:p>
          <a:endParaRPr lang="en-US"/>
        </a:p>
      </dgm:t>
    </dgm:pt>
    <dgm:pt modelId="{CE76AA74-861A-4701-8E1B-A5722FB0936C}">
      <dgm:prSet/>
      <dgm:spPr/>
      <dgm:t>
        <a:bodyPr/>
        <a:lstStyle/>
        <a:p>
          <a:r>
            <a:rPr lang="en-US"/>
            <a:t>Plausible (</a:t>
          </a:r>
          <a:r>
            <a:rPr lang="en-US" i="1"/>
            <a:t>useful</a:t>
          </a:r>
          <a:r>
            <a:rPr lang="en-US"/>
            <a:t>)</a:t>
          </a:r>
        </a:p>
      </dgm:t>
    </dgm:pt>
    <dgm:pt modelId="{625CFDCE-9C3D-4A42-B780-D54AEB662162}" type="parTrans" cxnId="{9BC30DD3-E205-457E-82EC-67B2F1BCEE48}">
      <dgm:prSet/>
      <dgm:spPr/>
      <dgm:t>
        <a:bodyPr/>
        <a:lstStyle/>
        <a:p>
          <a:endParaRPr lang="en-US"/>
        </a:p>
      </dgm:t>
    </dgm:pt>
    <dgm:pt modelId="{22512C55-9BA8-4CE4-A3CB-36986CA804B7}" type="sibTrans" cxnId="{9BC30DD3-E205-457E-82EC-67B2F1BCEE48}">
      <dgm:prSet/>
      <dgm:spPr/>
      <dgm:t>
        <a:bodyPr/>
        <a:lstStyle/>
        <a:p>
          <a:endParaRPr lang="en-US"/>
        </a:p>
      </dgm:t>
    </dgm:pt>
    <dgm:pt modelId="{142B2592-1C26-4DFF-A673-3F3C355DBECB}">
      <dgm:prSet/>
      <dgm:spPr/>
      <dgm:t>
        <a:bodyPr/>
        <a:lstStyle/>
        <a:p>
          <a:r>
            <a:rPr lang="en-US"/>
            <a:t>Must provide information on how the system works.</a:t>
          </a:r>
        </a:p>
      </dgm:t>
    </dgm:pt>
    <dgm:pt modelId="{55612F70-F263-43F3-A179-BFE6E218E6D3}" type="parTrans" cxnId="{24833FE4-B945-425B-BB19-2A62130EC775}">
      <dgm:prSet/>
      <dgm:spPr/>
      <dgm:t>
        <a:bodyPr/>
        <a:lstStyle/>
        <a:p>
          <a:endParaRPr lang="en-US"/>
        </a:p>
      </dgm:t>
    </dgm:pt>
    <dgm:pt modelId="{CE977474-95E0-485D-B477-B4A34642B326}" type="sibTrans" cxnId="{24833FE4-B945-425B-BB19-2A62130EC775}">
      <dgm:prSet/>
      <dgm:spPr/>
      <dgm:t>
        <a:bodyPr/>
        <a:lstStyle/>
        <a:p>
          <a:endParaRPr lang="en-US"/>
        </a:p>
      </dgm:t>
    </dgm:pt>
    <dgm:pt modelId="{C2D392C6-8738-436E-8F00-68F466A7167A}" type="pres">
      <dgm:prSet presAssocID="{E0397EC4-B920-4E0E-9808-2AFF7AF4B7F0}" presName="linear" presStyleCnt="0">
        <dgm:presLayoutVars>
          <dgm:dir/>
          <dgm:animLvl val="lvl"/>
          <dgm:resizeHandles val="exact"/>
        </dgm:presLayoutVars>
      </dgm:prSet>
      <dgm:spPr/>
    </dgm:pt>
    <dgm:pt modelId="{69229DE2-ED80-408E-B3E8-C70AFC2E25AD}" type="pres">
      <dgm:prSet presAssocID="{15B75556-BED9-4E91-8D2F-1ACE57472B16}" presName="parentLin" presStyleCnt="0"/>
      <dgm:spPr/>
    </dgm:pt>
    <dgm:pt modelId="{7D0A6B6C-50DC-4B7A-9AB9-C97ADD3BFCCA}" type="pres">
      <dgm:prSet presAssocID="{15B75556-BED9-4E91-8D2F-1ACE57472B16}" presName="parentLeftMargin" presStyleLbl="node1" presStyleIdx="0" presStyleCnt="1"/>
      <dgm:spPr/>
    </dgm:pt>
    <dgm:pt modelId="{495E6437-3135-477D-937F-F1F6FF8B4B5D}" type="pres">
      <dgm:prSet presAssocID="{15B75556-BED9-4E91-8D2F-1ACE57472B16}" presName="parentText" presStyleLbl="node1" presStyleIdx="0" presStyleCnt="1">
        <dgm:presLayoutVars>
          <dgm:chMax val="0"/>
          <dgm:bulletEnabled val="1"/>
        </dgm:presLayoutVars>
      </dgm:prSet>
      <dgm:spPr/>
    </dgm:pt>
    <dgm:pt modelId="{9E2C31A4-C777-4341-B343-23EAC4A1DF3C}" type="pres">
      <dgm:prSet presAssocID="{15B75556-BED9-4E91-8D2F-1ACE57472B16}" presName="negativeSpace" presStyleCnt="0"/>
      <dgm:spPr/>
    </dgm:pt>
    <dgm:pt modelId="{38F0801B-DDAD-4A84-8275-7C14BE4B7E4F}" type="pres">
      <dgm:prSet presAssocID="{15B75556-BED9-4E91-8D2F-1ACE57472B16}" presName="childText" presStyleLbl="conFgAcc1" presStyleIdx="0" presStyleCnt="1">
        <dgm:presLayoutVars>
          <dgm:bulletEnabled val="1"/>
        </dgm:presLayoutVars>
      </dgm:prSet>
      <dgm:spPr/>
    </dgm:pt>
  </dgm:ptLst>
  <dgm:cxnLst>
    <dgm:cxn modelId="{64451D04-BFFF-42B2-B08F-466653AAEC4F}" type="presOf" srcId="{98193403-2206-44C6-BDF9-E2E8E77975E5}" destId="{38F0801B-DDAD-4A84-8275-7C14BE4B7E4F}" srcOrd="0" destOrd="0" presId="urn:microsoft.com/office/officeart/2005/8/layout/list1"/>
    <dgm:cxn modelId="{45FBCB0A-BB6A-41F0-B6DD-771524DC28C7}" srcId="{E0397EC4-B920-4E0E-9808-2AFF7AF4B7F0}" destId="{15B75556-BED9-4E91-8D2F-1ACE57472B16}" srcOrd="0" destOrd="0" parTransId="{2B7E761D-4786-4BD5-BDB0-0935AC45B8A5}" sibTransId="{E2613B92-B3D7-4275-B67E-52FEAA314EC3}"/>
    <dgm:cxn modelId="{758A4C34-8765-40A2-AB6A-E7C802DA9057}" type="presOf" srcId="{142B2592-1C26-4DFF-A673-3F3C355DBECB}" destId="{38F0801B-DDAD-4A84-8275-7C14BE4B7E4F}" srcOrd="0" destOrd="3" presId="urn:microsoft.com/office/officeart/2005/8/layout/list1"/>
    <dgm:cxn modelId="{B5306E45-6D25-4FC3-BC96-9C8905F6EB21}" type="presOf" srcId="{15B75556-BED9-4E91-8D2F-1ACE57472B16}" destId="{7D0A6B6C-50DC-4B7A-9AB9-C97ADD3BFCCA}" srcOrd="0" destOrd="0" presId="urn:microsoft.com/office/officeart/2005/8/layout/list1"/>
    <dgm:cxn modelId="{427DF76C-8929-4BD2-B0D2-74CB0BE6CF3E}" srcId="{98193403-2206-44C6-BDF9-E2E8E77975E5}" destId="{AECBEC42-3879-4468-8992-F5E9DEBAACDC}" srcOrd="0" destOrd="0" parTransId="{7B9868AB-EEDB-4F96-BEDB-9D5BC6598F68}" sibTransId="{4A5F1BED-3D8C-4574-BB4F-13FFAFA31A1E}"/>
    <dgm:cxn modelId="{A2A8FF4F-8DDB-47DC-B332-F013FAA9BC5B}" type="presOf" srcId="{CE76AA74-861A-4701-8E1B-A5722FB0936C}" destId="{38F0801B-DDAD-4A84-8275-7C14BE4B7E4F}" srcOrd="0" destOrd="2" presId="urn:microsoft.com/office/officeart/2005/8/layout/list1"/>
    <dgm:cxn modelId="{66DC7971-5334-4B6E-A42D-1C27E7B9B262}" type="presOf" srcId="{E0397EC4-B920-4E0E-9808-2AFF7AF4B7F0}" destId="{C2D392C6-8738-436E-8F00-68F466A7167A}" srcOrd="0" destOrd="0" presId="urn:microsoft.com/office/officeart/2005/8/layout/list1"/>
    <dgm:cxn modelId="{C08AEA73-2BB2-49E9-9DB7-39A17D8FD8C3}" type="presOf" srcId="{AECBEC42-3879-4468-8992-F5E9DEBAACDC}" destId="{38F0801B-DDAD-4A84-8275-7C14BE4B7E4F}" srcOrd="0" destOrd="1" presId="urn:microsoft.com/office/officeart/2005/8/layout/list1"/>
    <dgm:cxn modelId="{5A7C6191-E7D3-4067-A899-190F12E6B273}" type="presOf" srcId="{15B75556-BED9-4E91-8D2F-1ACE57472B16}" destId="{495E6437-3135-477D-937F-F1F6FF8B4B5D}" srcOrd="1" destOrd="0" presId="urn:microsoft.com/office/officeart/2005/8/layout/list1"/>
    <dgm:cxn modelId="{75E428A7-6CE8-4621-AED8-15B8D562E54A}" srcId="{15B75556-BED9-4E91-8D2F-1ACE57472B16}" destId="{98193403-2206-44C6-BDF9-E2E8E77975E5}" srcOrd="0" destOrd="0" parTransId="{380D59DF-B9AE-44F6-80E5-39B5E14887AF}" sibTransId="{679D990B-24B0-4D31-B3D1-7599B7C465DE}"/>
    <dgm:cxn modelId="{9BC30DD3-E205-457E-82EC-67B2F1BCEE48}" srcId="{15B75556-BED9-4E91-8D2F-1ACE57472B16}" destId="{CE76AA74-861A-4701-8E1B-A5722FB0936C}" srcOrd="1" destOrd="0" parTransId="{625CFDCE-9C3D-4A42-B780-D54AEB662162}" sibTransId="{22512C55-9BA8-4CE4-A3CB-36986CA804B7}"/>
    <dgm:cxn modelId="{24833FE4-B945-425B-BB19-2A62130EC775}" srcId="{CE76AA74-861A-4701-8E1B-A5722FB0936C}" destId="{142B2592-1C26-4DFF-A673-3F3C355DBECB}" srcOrd="0" destOrd="0" parTransId="{55612F70-F263-43F3-A179-BFE6E218E6D3}" sibTransId="{CE977474-95E0-485D-B477-B4A34642B326}"/>
    <dgm:cxn modelId="{9B9C9B78-A83F-4D16-8F14-977FE1270943}" type="presParOf" srcId="{C2D392C6-8738-436E-8F00-68F466A7167A}" destId="{69229DE2-ED80-408E-B3E8-C70AFC2E25AD}" srcOrd="0" destOrd="0" presId="urn:microsoft.com/office/officeart/2005/8/layout/list1"/>
    <dgm:cxn modelId="{BC098565-31FD-4893-8E0E-F79C98790D88}" type="presParOf" srcId="{69229DE2-ED80-408E-B3E8-C70AFC2E25AD}" destId="{7D0A6B6C-50DC-4B7A-9AB9-C97ADD3BFCCA}" srcOrd="0" destOrd="0" presId="urn:microsoft.com/office/officeart/2005/8/layout/list1"/>
    <dgm:cxn modelId="{43D2E0BE-4500-46FE-A8A3-04881B622588}" type="presParOf" srcId="{69229DE2-ED80-408E-B3E8-C70AFC2E25AD}" destId="{495E6437-3135-477D-937F-F1F6FF8B4B5D}" srcOrd="1" destOrd="0" presId="urn:microsoft.com/office/officeart/2005/8/layout/list1"/>
    <dgm:cxn modelId="{E4B6C564-CBBC-4B4F-84E6-89D587BA6CD3}" type="presParOf" srcId="{C2D392C6-8738-436E-8F00-68F466A7167A}" destId="{9E2C31A4-C777-4341-B343-23EAC4A1DF3C}" srcOrd="1" destOrd="0" presId="urn:microsoft.com/office/officeart/2005/8/layout/list1"/>
    <dgm:cxn modelId="{DF34C8C3-8FCF-40F1-9B00-DE026BE54D8D}" type="presParOf" srcId="{C2D392C6-8738-436E-8F00-68F466A7167A}" destId="{38F0801B-DDAD-4A84-8275-7C14BE4B7E4F}"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22556A4-B58E-4F25-9591-EDE9A385782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6AAF1E44-5831-4FFC-A6E9-1ADA34D5DEC2}">
      <dgm:prSet/>
      <dgm:spPr/>
      <dgm:t>
        <a:bodyPr/>
        <a:lstStyle/>
        <a:p>
          <a:r>
            <a:rPr lang="en-US"/>
            <a:t>Arithmetic Operators</a:t>
          </a:r>
        </a:p>
      </dgm:t>
    </dgm:pt>
    <dgm:pt modelId="{3C1700D0-3A55-4CA1-BE1A-4A8C40CC03D7}" type="parTrans" cxnId="{687C9741-2F0C-4FC7-ABD6-82668ABBA140}">
      <dgm:prSet/>
      <dgm:spPr/>
      <dgm:t>
        <a:bodyPr/>
        <a:lstStyle/>
        <a:p>
          <a:endParaRPr lang="en-US"/>
        </a:p>
      </dgm:t>
    </dgm:pt>
    <dgm:pt modelId="{C5223838-8FAE-43FC-96A1-636472A7E8C7}" type="sibTrans" cxnId="{687C9741-2F0C-4FC7-ABD6-82668ABBA140}">
      <dgm:prSet/>
      <dgm:spPr/>
      <dgm:t>
        <a:bodyPr/>
        <a:lstStyle/>
        <a:p>
          <a:endParaRPr lang="en-US"/>
        </a:p>
      </dgm:t>
    </dgm:pt>
    <dgm:pt modelId="{7662E187-F087-48F3-88A3-97E116E6B9C8}">
      <dgm:prSet/>
      <dgm:spPr/>
      <dgm:t>
        <a:bodyPr/>
        <a:lstStyle/>
        <a:p>
          <a:r>
            <a:rPr lang="en-US"/>
            <a:t>Binary operators: </a:t>
          </a:r>
          <a:r>
            <a:rPr lang="en-US" i="1"/>
            <a:t>x (+, -, *, /, %) y</a:t>
          </a:r>
          <a:endParaRPr lang="en-US"/>
        </a:p>
      </dgm:t>
    </dgm:pt>
    <dgm:pt modelId="{C396610B-285A-426E-90EC-88539C1170D1}" type="parTrans" cxnId="{4FDC2407-7D8C-4515-B570-6566F90E03BB}">
      <dgm:prSet/>
      <dgm:spPr/>
      <dgm:t>
        <a:bodyPr/>
        <a:lstStyle/>
        <a:p>
          <a:endParaRPr lang="en-US"/>
        </a:p>
      </dgm:t>
    </dgm:pt>
    <dgm:pt modelId="{C8D2A146-B8A2-4D79-98B9-BCAA662F30F1}" type="sibTrans" cxnId="{4FDC2407-7D8C-4515-B570-6566F90E03BB}">
      <dgm:prSet/>
      <dgm:spPr/>
      <dgm:t>
        <a:bodyPr/>
        <a:lstStyle/>
        <a:p>
          <a:endParaRPr lang="en-US"/>
        </a:p>
      </dgm:t>
    </dgm:pt>
    <dgm:pt modelId="{513C9343-5FC9-4E62-BA75-F99FCA393116}">
      <dgm:prSet/>
      <dgm:spPr/>
      <dgm:t>
        <a:bodyPr/>
        <a:lstStyle/>
        <a:p>
          <a:r>
            <a:rPr lang="en-US"/>
            <a:t>Unary operators: </a:t>
          </a:r>
          <a:r>
            <a:rPr lang="en-US" i="1"/>
            <a:t>+x, -x</a:t>
          </a:r>
          <a:endParaRPr lang="en-US"/>
        </a:p>
      </dgm:t>
    </dgm:pt>
    <dgm:pt modelId="{590F9831-5469-4706-965B-96B5A10FB771}" type="parTrans" cxnId="{1747EB92-397E-41AD-A549-565C29F2437A}">
      <dgm:prSet/>
      <dgm:spPr/>
      <dgm:t>
        <a:bodyPr/>
        <a:lstStyle/>
        <a:p>
          <a:endParaRPr lang="en-US"/>
        </a:p>
      </dgm:t>
    </dgm:pt>
    <dgm:pt modelId="{33F17FA0-1E22-4498-84E5-96648F843517}" type="sibTrans" cxnId="{1747EB92-397E-41AD-A549-565C29F2437A}">
      <dgm:prSet/>
      <dgm:spPr/>
      <dgm:t>
        <a:bodyPr/>
        <a:lstStyle/>
        <a:p>
          <a:endParaRPr lang="en-US"/>
        </a:p>
      </dgm:t>
    </dgm:pt>
    <dgm:pt modelId="{EA09E902-B359-4420-BCFE-BF1A98000B87}">
      <dgm:prSet/>
      <dgm:spPr/>
      <dgm:t>
        <a:bodyPr/>
        <a:lstStyle/>
        <a:p>
          <a:r>
            <a:rPr lang="en-US"/>
            <a:t>Shortcut operators: </a:t>
          </a:r>
          <a:r>
            <a:rPr lang="en-US" i="1"/>
            <a:t>x++, ++x, x--, --x</a:t>
          </a:r>
          <a:endParaRPr lang="en-US"/>
        </a:p>
      </dgm:t>
    </dgm:pt>
    <dgm:pt modelId="{28770534-0219-4417-A296-B2033A4A184D}" type="parTrans" cxnId="{20D6426E-BA67-4308-B6F9-227900022949}">
      <dgm:prSet/>
      <dgm:spPr/>
      <dgm:t>
        <a:bodyPr/>
        <a:lstStyle/>
        <a:p>
          <a:endParaRPr lang="en-US"/>
        </a:p>
      </dgm:t>
    </dgm:pt>
    <dgm:pt modelId="{3E4581E6-AC9F-4962-A476-1A033F15729F}" type="sibTrans" cxnId="{20D6426E-BA67-4308-B6F9-227900022949}">
      <dgm:prSet/>
      <dgm:spPr/>
      <dgm:t>
        <a:bodyPr/>
        <a:lstStyle/>
        <a:p>
          <a:endParaRPr lang="en-US"/>
        </a:p>
      </dgm:t>
    </dgm:pt>
    <dgm:pt modelId="{F8D9B834-229F-42A0-8654-AB3324B252DA}">
      <dgm:prSet/>
      <dgm:spPr/>
      <dgm:t>
        <a:bodyPr/>
        <a:lstStyle/>
        <a:p>
          <a:r>
            <a:rPr lang="en-US"/>
            <a:t>Arithmetic Operator Replacement</a:t>
          </a:r>
        </a:p>
      </dgm:t>
    </dgm:pt>
    <dgm:pt modelId="{9F61CDFE-B6B2-492D-A7A2-2B59798E7EFE}" type="parTrans" cxnId="{47410BD9-8502-48A3-AC1D-9D97CDA98FC7}">
      <dgm:prSet/>
      <dgm:spPr/>
      <dgm:t>
        <a:bodyPr/>
        <a:lstStyle/>
        <a:p>
          <a:endParaRPr lang="en-US"/>
        </a:p>
      </dgm:t>
    </dgm:pt>
    <dgm:pt modelId="{2614D716-EA2E-4E13-994A-B83F5803181C}" type="sibTrans" cxnId="{47410BD9-8502-48A3-AC1D-9D97CDA98FC7}">
      <dgm:prSet/>
      <dgm:spPr/>
      <dgm:t>
        <a:bodyPr/>
        <a:lstStyle/>
        <a:p>
          <a:endParaRPr lang="en-US"/>
        </a:p>
      </dgm:t>
    </dgm:pt>
    <dgm:pt modelId="{0A3E8514-C9BF-4D15-AB50-53FAC36253FB}">
      <dgm:prSet/>
      <dgm:spPr/>
      <dgm:t>
        <a:bodyPr/>
        <a:lstStyle/>
        <a:p>
          <a:r>
            <a:rPr lang="en-US"/>
            <a:t>Replace binary/unary/shortcut operator with another.</a:t>
          </a:r>
        </a:p>
      </dgm:t>
    </dgm:pt>
    <dgm:pt modelId="{C9C76E1E-29F9-4F25-B4A8-3DD9A735F6E6}" type="parTrans" cxnId="{C0DD706D-21F8-4DB2-8DA6-925F8A64DDB7}">
      <dgm:prSet/>
      <dgm:spPr/>
      <dgm:t>
        <a:bodyPr/>
        <a:lstStyle/>
        <a:p>
          <a:endParaRPr lang="en-US"/>
        </a:p>
      </dgm:t>
    </dgm:pt>
    <dgm:pt modelId="{0951AC59-DAB8-42AB-8317-78518C9FEF00}" type="sibTrans" cxnId="{C0DD706D-21F8-4DB2-8DA6-925F8A64DDB7}">
      <dgm:prSet/>
      <dgm:spPr/>
      <dgm:t>
        <a:bodyPr/>
        <a:lstStyle/>
        <a:p>
          <a:endParaRPr lang="en-US"/>
        </a:p>
      </dgm:t>
    </dgm:pt>
    <dgm:pt modelId="{40EDF059-80C2-4C46-BE6D-A75B5A1D8F4D}">
      <dgm:prSet/>
      <dgm:spPr/>
      <dgm:t>
        <a:bodyPr/>
        <a:lstStyle/>
        <a:p>
          <a:r>
            <a:rPr lang="en-US"/>
            <a:t>Replace shortcut operator with a unary operator.</a:t>
          </a:r>
        </a:p>
      </dgm:t>
    </dgm:pt>
    <dgm:pt modelId="{16DF831B-C265-45DF-B505-67374AFAE218}" type="parTrans" cxnId="{DF59EA8F-B92B-4EFB-BD10-C0D9F43FA498}">
      <dgm:prSet/>
      <dgm:spPr/>
      <dgm:t>
        <a:bodyPr/>
        <a:lstStyle/>
        <a:p>
          <a:endParaRPr lang="en-US"/>
        </a:p>
      </dgm:t>
    </dgm:pt>
    <dgm:pt modelId="{C273E25F-47F7-4F46-B38B-09FF948C9B2E}" type="sibTrans" cxnId="{DF59EA8F-B92B-4EFB-BD10-C0D9F43FA498}">
      <dgm:prSet/>
      <dgm:spPr/>
      <dgm:t>
        <a:bodyPr/>
        <a:lstStyle/>
        <a:p>
          <a:endParaRPr lang="en-US"/>
        </a:p>
      </dgm:t>
    </dgm:pt>
    <dgm:pt modelId="{E04AF532-712B-4FF5-9D4E-0A7EC52854BD}">
      <dgm:prSet/>
      <dgm:spPr/>
      <dgm:t>
        <a:bodyPr/>
        <a:lstStyle/>
        <a:p>
          <a:r>
            <a:rPr lang="en-US"/>
            <a:t>Arithmetic Operator Insertion</a:t>
          </a:r>
        </a:p>
      </dgm:t>
    </dgm:pt>
    <dgm:pt modelId="{36F1ADAB-01B3-447A-A588-50EFFF423A50}" type="parTrans" cxnId="{B9BF6BE5-F667-4D00-A634-BA66A015E2DE}">
      <dgm:prSet/>
      <dgm:spPr/>
      <dgm:t>
        <a:bodyPr/>
        <a:lstStyle/>
        <a:p>
          <a:endParaRPr lang="en-US"/>
        </a:p>
      </dgm:t>
    </dgm:pt>
    <dgm:pt modelId="{27C937F6-4440-4DA4-B76C-D293C24E135D}" type="sibTrans" cxnId="{B9BF6BE5-F667-4D00-A634-BA66A015E2DE}">
      <dgm:prSet/>
      <dgm:spPr/>
      <dgm:t>
        <a:bodyPr/>
        <a:lstStyle/>
        <a:p>
          <a:endParaRPr lang="en-US"/>
        </a:p>
      </dgm:t>
    </dgm:pt>
    <dgm:pt modelId="{716B5435-3180-4983-A0AC-98E2D7D5B652}">
      <dgm:prSet/>
      <dgm:spPr/>
      <dgm:t>
        <a:bodyPr/>
        <a:lstStyle/>
        <a:p>
          <a:r>
            <a:rPr lang="en-US"/>
            <a:t>Insert an additional operator into an expression.</a:t>
          </a:r>
        </a:p>
      </dgm:t>
    </dgm:pt>
    <dgm:pt modelId="{0683CC23-D4FA-4B0A-AF22-3AA50F4398C6}" type="parTrans" cxnId="{5BA8B684-3B82-4602-8E80-0CD1136B8AB5}">
      <dgm:prSet/>
      <dgm:spPr/>
      <dgm:t>
        <a:bodyPr/>
        <a:lstStyle/>
        <a:p>
          <a:endParaRPr lang="en-US"/>
        </a:p>
      </dgm:t>
    </dgm:pt>
    <dgm:pt modelId="{66B4E86C-7E3D-461F-918D-73EF22840AAB}" type="sibTrans" cxnId="{5BA8B684-3B82-4602-8E80-0CD1136B8AB5}">
      <dgm:prSet/>
      <dgm:spPr/>
      <dgm:t>
        <a:bodyPr/>
        <a:lstStyle/>
        <a:p>
          <a:endParaRPr lang="en-US"/>
        </a:p>
      </dgm:t>
    </dgm:pt>
    <dgm:pt modelId="{7CCC0A9C-D562-4680-937D-3E00DA5149E1}">
      <dgm:prSet/>
      <dgm:spPr/>
      <dgm:t>
        <a:bodyPr/>
        <a:lstStyle/>
        <a:p>
          <a:r>
            <a:rPr lang="en-US"/>
            <a:t>Arithmetic Operator Deletion</a:t>
          </a:r>
        </a:p>
      </dgm:t>
    </dgm:pt>
    <dgm:pt modelId="{1589E0EE-A984-4213-AB93-2532BD941D90}" type="parTrans" cxnId="{4DD16F08-4F95-4BD7-9CEA-DB210F31B411}">
      <dgm:prSet/>
      <dgm:spPr/>
      <dgm:t>
        <a:bodyPr/>
        <a:lstStyle/>
        <a:p>
          <a:endParaRPr lang="en-US"/>
        </a:p>
      </dgm:t>
    </dgm:pt>
    <dgm:pt modelId="{2FBF8780-66FE-4928-89F2-5B99A0304A1B}" type="sibTrans" cxnId="{4DD16F08-4F95-4BD7-9CEA-DB210F31B411}">
      <dgm:prSet/>
      <dgm:spPr/>
      <dgm:t>
        <a:bodyPr/>
        <a:lstStyle/>
        <a:p>
          <a:endParaRPr lang="en-US"/>
        </a:p>
      </dgm:t>
    </dgm:pt>
    <dgm:pt modelId="{1A28FD33-9222-4599-B511-A8004A5F0141}">
      <dgm:prSet/>
      <dgm:spPr/>
      <dgm:t>
        <a:bodyPr/>
        <a:lstStyle/>
        <a:p>
          <a:r>
            <a:rPr lang="en-US"/>
            <a:t>Remove an operator from an expression.</a:t>
          </a:r>
        </a:p>
      </dgm:t>
    </dgm:pt>
    <dgm:pt modelId="{E476D082-FBC3-4772-B544-0C8A4CFB8F7D}" type="parTrans" cxnId="{1767F8FB-AD0A-44FA-B6FB-8B5096C2BC99}">
      <dgm:prSet/>
      <dgm:spPr/>
      <dgm:t>
        <a:bodyPr/>
        <a:lstStyle/>
        <a:p>
          <a:endParaRPr lang="en-US"/>
        </a:p>
      </dgm:t>
    </dgm:pt>
    <dgm:pt modelId="{DC1FEA5C-ACE7-4D85-9F1C-305CA063D93E}" type="sibTrans" cxnId="{1767F8FB-AD0A-44FA-B6FB-8B5096C2BC99}">
      <dgm:prSet/>
      <dgm:spPr/>
      <dgm:t>
        <a:bodyPr/>
        <a:lstStyle/>
        <a:p>
          <a:endParaRPr lang="en-US"/>
        </a:p>
      </dgm:t>
    </dgm:pt>
    <dgm:pt modelId="{D6156ABA-31F1-4D4F-8668-3E70A6A6547F}" type="pres">
      <dgm:prSet presAssocID="{E22556A4-B58E-4F25-9591-EDE9A385782F}" presName="linear" presStyleCnt="0">
        <dgm:presLayoutVars>
          <dgm:dir/>
          <dgm:animLvl val="lvl"/>
          <dgm:resizeHandles val="exact"/>
        </dgm:presLayoutVars>
      </dgm:prSet>
      <dgm:spPr/>
    </dgm:pt>
    <dgm:pt modelId="{E3816C1D-72B5-4356-9446-432D4E0FF90C}" type="pres">
      <dgm:prSet presAssocID="{6AAF1E44-5831-4FFC-A6E9-1ADA34D5DEC2}" presName="parentLin" presStyleCnt="0"/>
      <dgm:spPr/>
    </dgm:pt>
    <dgm:pt modelId="{C33C80CC-7FFF-4FCB-9200-1E2BCA4F1750}" type="pres">
      <dgm:prSet presAssocID="{6AAF1E44-5831-4FFC-A6E9-1ADA34D5DEC2}" presName="parentLeftMargin" presStyleLbl="node1" presStyleIdx="0" presStyleCnt="4"/>
      <dgm:spPr/>
    </dgm:pt>
    <dgm:pt modelId="{4ADAB63E-4038-4403-81FC-7C69456FE372}" type="pres">
      <dgm:prSet presAssocID="{6AAF1E44-5831-4FFC-A6E9-1ADA34D5DEC2}" presName="parentText" presStyleLbl="node1" presStyleIdx="0" presStyleCnt="4">
        <dgm:presLayoutVars>
          <dgm:chMax val="0"/>
          <dgm:bulletEnabled val="1"/>
        </dgm:presLayoutVars>
      </dgm:prSet>
      <dgm:spPr/>
    </dgm:pt>
    <dgm:pt modelId="{D52F7FD0-79F2-4946-86CC-3C000E3547EC}" type="pres">
      <dgm:prSet presAssocID="{6AAF1E44-5831-4FFC-A6E9-1ADA34D5DEC2}" presName="negativeSpace" presStyleCnt="0"/>
      <dgm:spPr/>
    </dgm:pt>
    <dgm:pt modelId="{60576B53-C87F-4758-A936-B992600589E5}" type="pres">
      <dgm:prSet presAssocID="{6AAF1E44-5831-4FFC-A6E9-1ADA34D5DEC2}" presName="childText" presStyleLbl="conFgAcc1" presStyleIdx="0" presStyleCnt="4">
        <dgm:presLayoutVars>
          <dgm:bulletEnabled val="1"/>
        </dgm:presLayoutVars>
      </dgm:prSet>
      <dgm:spPr/>
    </dgm:pt>
    <dgm:pt modelId="{0C5AB692-0CC5-4AD3-A720-FD13057DAC8C}" type="pres">
      <dgm:prSet presAssocID="{C5223838-8FAE-43FC-96A1-636472A7E8C7}" presName="spaceBetweenRectangles" presStyleCnt="0"/>
      <dgm:spPr/>
    </dgm:pt>
    <dgm:pt modelId="{57BE50A2-7FE9-4182-82BA-4C4E5FC04A65}" type="pres">
      <dgm:prSet presAssocID="{F8D9B834-229F-42A0-8654-AB3324B252DA}" presName="parentLin" presStyleCnt="0"/>
      <dgm:spPr/>
    </dgm:pt>
    <dgm:pt modelId="{61E9F319-BFA3-43C3-9BC9-0651DDF4D1CC}" type="pres">
      <dgm:prSet presAssocID="{F8D9B834-229F-42A0-8654-AB3324B252DA}" presName="parentLeftMargin" presStyleLbl="node1" presStyleIdx="0" presStyleCnt="4"/>
      <dgm:spPr/>
    </dgm:pt>
    <dgm:pt modelId="{C376B006-2E61-49F7-9666-A19A9E3A225B}" type="pres">
      <dgm:prSet presAssocID="{F8D9B834-229F-42A0-8654-AB3324B252DA}" presName="parentText" presStyleLbl="node1" presStyleIdx="1" presStyleCnt="4">
        <dgm:presLayoutVars>
          <dgm:chMax val="0"/>
          <dgm:bulletEnabled val="1"/>
        </dgm:presLayoutVars>
      </dgm:prSet>
      <dgm:spPr/>
    </dgm:pt>
    <dgm:pt modelId="{7B8B3F27-C70C-437D-8F1F-A906795182AA}" type="pres">
      <dgm:prSet presAssocID="{F8D9B834-229F-42A0-8654-AB3324B252DA}" presName="negativeSpace" presStyleCnt="0"/>
      <dgm:spPr/>
    </dgm:pt>
    <dgm:pt modelId="{EE404B25-842F-44E4-B4BF-5F8905605910}" type="pres">
      <dgm:prSet presAssocID="{F8D9B834-229F-42A0-8654-AB3324B252DA}" presName="childText" presStyleLbl="conFgAcc1" presStyleIdx="1" presStyleCnt="4">
        <dgm:presLayoutVars>
          <dgm:bulletEnabled val="1"/>
        </dgm:presLayoutVars>
      </dgm:prSet>
      <dgm:spPr/>
    </dgm:pt>
    <dgm:pt modelId="{1FC4672E-85DA-40A6-AFE8-5462EFEA037D}" type="pres">
      <dgm:prSet presAssocID="{2614D716-EA2E-4E13-994A-B83F5803181C}" presName="spaceBetweenRectangles" presStyleCnt="0"/>
      <dgm:spPr/>
    </dgm:pt>
    <dgm:pt modelId="{CF019FFF-1F40-485A-9500-E6DB95CC66FF}" type="pres">
      <dgm:prSet presAssocID="{E04AF532-712B-4FF5-9D4E-0A7EC52854BD}" presName="parentLin" presStyleCnt="0"/>
      <dgm:spPr/>
    </dgm:pt>
    <dgm:pt modelId="{4844A0E8-D87E-402D-90E4-E8DDA42E6D2E}" type="pres">
      <dgm:prSet presAssocID="{E04AF532-712B-4FF5-9D4E-0A7EC52854BD}" presName="parentLeftMargin" presStyleLbl="node1" presStyleIdx="1" presStyleCnt="4"/>
      <dgm:spPr/>
    </dgm:pt>
    <dgm:pt modelId="{8FAF4421-2178-469D-9D70-66EB3AC08A05}" type="pres">
      <dgm:prSet presAssocID="{E04AF532-712B-4FF5-9D4E-0A7EC52854BD}" presName="parentText" presStyleLbl="node1" presStyleIdx="2" presStyleCnt="4">
        <dgm:presLayoutVars>
          <dgm:chMax val="0"/>
          <dgm:bulletEnabled val="1"/>
        </dgm:presLayoutVars>
      </dgm:prSet>
      <dgm:spPr/>
    </dgm:pt>
    <dgm:pt modelId="{CC1B5614-AE88-4E81-B86B-8D3E2076C582}" type="pres">
      <dgm:prSet presAssocID="{E04AF532-712B-4FF5-9D4E-0A7EC52854BD}" presName="negativeSpace" presStyleCnt="0"/>
      <dgm:spPr/>
    </dgm:pt>
    <dgm:pt modelId="{7089E8CB-E4B7-44D0-954E-FACA0EF55C92}" type="pres">
      <dgm:prSet presAssocID="{E04AF532-712B-4FF5-9D4E-0A7EC52854BD}" presName="childText" presStyleLbl="conFgAcc1" presStyleIdx="2" presStyleCnt="4">
        <dgm:presLayoutVars>
          <dgm:bulletEnabled val="1"/>
        </dgm:presLayoutVars>
      </dgm:prSet>
      <dgm:spPr/>
    </dgm:pt>
    <dgm:pt modelId="{94D01E21-5385-4DB0-A637-4F8BBE386630}" type="pres">
      <dgm:prSet presAssocID="{27C937F6-4440-4DA4-B76C-D293C24E135D}" presName="spaceBetweenRectangles" presStyleCnt="0"/>
      <dgm:spPr/>
    </dgm:pt>
    <dgm:pt modelId="{5966545E-AD54-48C1-98E7-FBD1CC513AE0}" type="pres">
      <dgm:prSet presAssocID="{7CCC0A9C-D562-4680-937D-3E00DA5149E1}" presName="parentLin" presStyleCnt="0"/>
      <dgm:spPr/>
    </dgm:pt>
    <dgm:pt modelId="{CB7679F7-01E5-4F3F-8D8C-6B8AAB430525}" type="pres">
      <dgm:prSet presAssocID="{7CCC0A9C-D562-4680-937D-3E00DA5149E1}" presName="parentLeftMargin" presStyleLbl="node1" presStyleIdx="2" presStyleCnt="4"/>
      <dgm:spPr/>
    </dgm:pt>
    <dgm:pt modelId="{ACA6D26A-0CDF-4CE5-B51E-EBD6EC436766}" type="pres">
      <dgm:prSet presAssocID="{7CCC0A9C-D562-4680-937D-3E00DA5149E1}" presName="parentText" presStyleLbl="node1" presStyleIdx="3" presStyleCnt="4">
        <dgm:presLayoutVars>
          <dgm:chMax val="0"/>
          <dgm:bulletEnabled val="1"/>
        </dgm:presLayoutVars>
      </dgm:prSet>
      <dgm:spPr/>
    </dgm:pt>
    <dgm:pt modelId="{599BBD89-D69C-47D2-B8F1-CF6854F941C1}" type="pres">
      <dgm:prSet presAssocID="{7CCC0A9C-D562-4680-937D-3E00DA5149E1}" presName="negativeSpace" presStyleCnt="0"/>
      <dgm:spPr/>
    </dgm:pt>
    <dgm:pt modelId="{99065C20-F71E-4943-BF44-F742E3E9AC35}" type="pres">
      <dgm:prSet presAssocID="{7CCC0A9C-D562-4680-937D-3E00DA5149E1}" presName="childText" presStyleLbl="conFgAcc1" presStyleIdx="3" presStyleCnt="4">
        <dgm:presLayoutVars>
          <dgm:bulletEnabled val="1"/>
        </dgm:presLayoutVars>
      </dgm:prSet>
      <dgm:spPr/>
    </dgm:pt>
  </dgm:ptLst>
  <dgm:cxnLst>
    <dgm:cxn modelId="{4FDC2407-7D8C-4515-B570-6566F90E03BB}" srcId="{6AAF1E44-5831-4FFC-A6E9-1ADA34D5DEC2}" destId="{7662E187-F087-48F3-88A3-97E116E6B9C8}" srcOrd="0" destOrd="0" parTransId="{C396610B-285A-426E-90EC-88539C1170D1}" sibTransId="{C8D2A146-B8A2-4D79-98B9-BCAA662F30F1}"/>
    <dgm:cxn modelId="{4DD16F08-4F95-4BD7-9CEA-DB210F31B411}" srcId="{E22556A4-B58E-4F25-9591-EDE9A385782F}" destId="{7CCC0A9C-D562-4680-937D-3E00DA5149E1}" srcOrd="3" destOrd="0" parTransId="{1589E0EE-A984-4213-AB93-2532BD941D90}" sibTransId="{2FBF8780-66FE-4928-89F2-5B99A0304A1B}"/>
    <dgm:cxn modelId="{9D9B6329-175B-47D1-BF50-3D85094B61FE}" type="presOf" srcId="{7CCC0A9C-D562-4680-937D-3E00DA5149E1}" destId="{CB7679F7-01E5-4F3F-8D8C-6B8AAB430525}" srcOrd="0" destOrd="0" presId="urn:microsoft.com/office/officeart/2005/8/layout/list1"/>
    <dgm:cxn modelId="{AA2B7F5C-4143-4C02-8124-37D88CCF9776}" type="presOf" srcId="{E22556A4-B58E-4F25-9591-EDE9A385782F}" destId="{D6156ABA-31F1-4D4F-8668-3E70A6A6547F}" srcOrd="0" destOrd="0" presId="urn:microsoft.com/office/officeart/2005/8/layout/list1"/>
    <dgm:cxn modelId="{26EE2F5D-A8FD-45B1-8346-7DB167A65335}" type="presOf" srcId="{0A3E8514-C9BF-4D15-AB50-53FAC36253FB}" destId="{EE404B25-842F-44E4-B4BF-5F8905605910}" srcOrd="0" destOrd="0" presId="urn:microsoft.com/office/officeart/2005/8/layout/list1"/>
    <dgm:cxn modelId="{687C9741-2F0C-4FC7-ABD6-82668ABBA140}" srcId="{E22556A4-B58E-4F25-9591-EDE9A385782F}" destId="{6AAF1E44-5831-4FFC-A6E9-1ADA34D5DEC2}" srcOrd="0" destOrd="0" parTransId="{3C1700D0-3A55-4CA1-BE1A-4A8C40CC03D7}" sibTransId="{C5223838-8FAE-43FC-96A1-636472A7E8C7}"/>
    <dgm:cxn modelId="{1E800F45-3BCF-4D17-9153-FDECAC531F0B}" type="presOf" srcId="{6AAF1E44-5831-4FFC-A6E9-1ADA34D5DEC2}" destId="{C33C80CC-7FFF-4FCB-9200-1E2BCA4F1750}" srcOrd="0" destOrd="0" presId="urn:microsoft.com/office/officeart/2005/8/layout/list1"/>
    <dgm:cxn modelId="{6AFC744B-1CD4-47DB-B71C-AE8D4FB0D5BA}" type="presOf" srcId="{EA09E902-B359-4420-BCFE-BF1A98000B87}" destId="{60576B53-C87F-4758-A936-B992600589E5}" srcOrd="0" destOrd="2" presId="urn:microsoft.com/office/officeart/2005/8/layout/list1"/>
    <dgm:cxn modelId="{C0DD706D-21F8-4DB2-8DA6-925F8A64DDB7}" srcId="{F8D9B834-229F-42A0-8654-AB3324B252DA}" destId="{0A3E8514-C9BF-4D15-AB50-53FAC36253FB}" srcOrd="0" destOrd="0" parTransId="{C9C76E1E-29F9-4F25-B4A8-3DD9A735F6E6}" sibTransId="{0951AC59-DAB8-42AB-8317-78518C9FEF00}"/>
    <dgm:cxn modelId="{20D6426E-BA67-4308-B6F9-227900022949}" srcId="{6AAF1E44-5831-4FFC-A6E9-1ADA34D5DEC2}" destId="{EA09E902-B359-4420-BCFE-BF1A98000B87}" srcOrd="2" destOrd="0" parTransId="{28770534-0219-4417-A296-B2033A4A184D}" sibTransId="{3E4581E6-AC9F-4962-A476-1A033F15729F}"/>
    <dgm:cxn modelId="{A7323D78-133F-48A7-B87B-15211B947219}" type="presOf" srcId="{40EDF059-80C2-4C46-BE6D-A75B5A1D8F4D}" destId="{EE404B25-842F-44E4-B4BF-5F8905605910}" srcOrd="0" destOrd="1" presId="urn:microsoft.com/office/officeart/2005/8/layout/list1"/>
    <dgm:cxn modelId="{54C19259-2359-448C-B2F0-2AC8BC038E02}" type="presOf" srcId="{7662E187-F087-48F3-88A3-97E116E6B9C8}" destId="{60576B53-C87F-4758-A936-B992600589E5}" srcOrd="0" destOrd="0" presId="urn:microsoft.com/office/officeart/2005/8/layout/list1"/>
    <dgm:cxn modelId="{3D23CA80-D9B2-4CB5-9606-1FE61292FD8B}" type="presOf" srcId="{513C9343-5FC9-4E62-BA75-F99FCA393116}" destId="{60576B53-C87F-4758-A936-B992600589E5}" srcOrd="0" destOrd="1" presId="urn:microsoft.com/office/officeart/2005/8/layout/list1"/>
    <dgm:cxn modelId="{5BA8B684-3B82-4602-8E80-0CD1136B8AB5}" srcId="{E04AF532-712B-4FF5-9D4E-0A7EC52854BD}" destId="{716B5435-3180-4983-A0AC-98E2D7D5B652}" srcOrd="0" destOrd="0" parTransId="{0683CC23-D4FA-4B0A-AF22-3AA50F4398C6}" sibTransId="{66B4E86C-7E3D-461F-918D-73EF22840AAB}"/>
    <dgm:cxn modelId="{ECFAF88D-D14B-43BF-93BB-0B0AE2482B45}" type="presOf" srcId="{E04AF532-712B-4FF5-9D4E-0A7EC52854BD}" destId="{8FAF4421-2178-469D-9D70-66EB3AC08A05}" srcOrd="1" destOrd="0" presId="urn:microsoft.com/office/officeart/2005/8/layout/list1"/>
    <dgm:cxn modelId="{DF59EA8F-B92B-4EFB-BD10-C0D9F43FA498}" srcId="{F8D9B834-229F-42A0-8654-AB3324B252DA}" destId="{40EDF059-80C2-4C46-BE6D-A75B5A1D8F4D}" srcOrd="1" destOrd="0" parTransId="{16DF831B-C265-45DF-B505-67374AFAE218}" sibTransId="{C273E25F-47F7-4F46-B38B-09FF948C9B2E}"/>
    <dgm:cxn modelId="{1747EB92-397E-41AD-A549-565C29F2437A}" srcId="{6AAF1E44-5831-4FFC-A6E9-1ADA34D5DEC2}" destId="{513C9343-5FC9-4E62-BA75-F99FCA393116}" srcOrd="1" destOrd="0" parTransId="{590F9831-5469-4706-965B-96B5A10FB771}" sibTransId="{33F17FA0-1E22-4498-84E5-96648F843517}"/>
    <dgm:cxn modelId="{BCD7149E-F5C2-4D5D-9F86-3B9717B429AB}" type="presOf" srcId="{7CCC0A9C-D562-4680-937D-3E00DA5149E1}" destId="{ACA6D26A-0CDF-4CE5-B51E-EBD6EC436766}" srcOrd="1" destOrd="0" presId="urn:microsoft.com/office/officeart/2005/8/layout/list1"/>
    <dgm:cxn modelId="{4E883DAC-35E4-467A-AFF0-2AE9A7A4B69C}" type="presOf" srcId="{E04AF532-712B-4FF5-9D4E-0A7EC52854BD}" destId="{4844A0E8-D87E-402D-90E4-E8DDA42E6D2E}" srcOrd="0" destOrd="0" presId="urn:microsoft.com/office/officeart/2005/8/layout/list1"/>
    <dgm:cxn modelId="{5791C3C0-DC3C-4852-A390-7616119D4782}" type="presOf" srcId="{F8D9B834-229F-42A0-8654-AB3324B252DA}" destId="{61E9F319-BFA3-43C3-9BC9-0651DDF4D1CC}" srcOrd="0" destOrd="0" presId="urn:microsoft.com/office/officeart/2005/8/layout/list1"/>
    <dgm:cxn modelId="{47410BD9-8502-48A3-AC1D-9D97CDA98FC7}" srcId="{E22556A4-B58E-4F25-9591-EDE9A385782F}" destId="{F8D9B834-229F-42A0-8654-AB3324B252DA}" srcOrd="1" destOrd="0" parTransId="{9F61CDFE-B6B2-492D-A7A2-2B59798E7EFE}" sibTransId="{2614D716-EA2E-4E13-994A-B83F5803181C}"/>
    <dgm:cxn modelId="{63894ADB-A0DE-4CC1-9E2B-E89FE7732918}" type="presOf" srcId="{F8D9B834-229F-42A0-8654-AB3324B252DA}" destId="{C376B006-2E61-49F7-9666-A19A9E3A225B}" srcOrd="1" destOrd="0" presId="urn:microsoft.com/office/officeart/2005/8/layout/list1"/>
    <dgm:cxn modelId="{0EF025E0-D7F1-40CB-96D7-EE6C0DC0FADE}" type="presOf" srcId="{6AAF1E44-5831-4FFC-A6E9-1ADA34D5DEC2}" destId="{4ADAB63E-4038-4403-81FC-7C69456FE372}" srcOrd="1" destOrd="0" presId="urn:microsoft.com/office/officeart/2005/8/layout/list1"/>
    <dgm:cxn modelId="{B9BF6BE5-F667-4D00-A634-BA66A015E2DE}" srcId="{E22556A4-B58E-4F25-9591-EDE9A385782F}" destId="{E04AF532-712B-4FF5-9D4E-0A7EC52854BD}" srcOrd="2" destOrd="0" parTransId="{36F1ADAB-01B3-447A-A588-50EFFF423A50}" sibTransId="{27C937F6-4440-4DA4-B76C-D293C24E135D}"/>
    <dgm:cxn modelId="{238EBFE7-9FFB-4655-83FC-2B00A6EAC3A0}" type="presOf" srcId="{1A28FD33-9222-4599-B511-A8004A5F0141}" destId="{99065C20-F71E-4943-BF44-F742E3E9AC35}" srcOrd="0" destOrd="0" presId="urn:microsoft.com/office/officeart/2005/8/layout/list1"/>
    <dgm:cxn modelId="{1767F8FB-AD0A-44FA-B6FB-8B5096C2BC99}" srcId="{7CCC0A9C-D562-4680-937D-3E00DA5149E1}" destId="{1A28FD33-9222-4599-B511-A8004A5F0141}" srcOrd="0" destOrd="0" parTransId="{E476D082-FBC3-4772-B544-0C8A4CFB8F7D}" sibTransId="{DC1FEA5C-ACE7-4D85-9F1C-305CA063D93E}"/>
    <dgm:cxn modelId="{774F20FE-EBEE-462B-A9DE-B7C992D16EF5}" type="presOf" srcId="{716B5435-3180-4983-A0AC-98E2D7D5B652}" destId="{7089E8CB-E4B7-44D0-954E-FACA0EF55C92}" srcOrd="0" destOrd="0" presId="urn:microsoft.com/office/officeart/2005/8/layout/list1"/>
    <dgm:cxn modelId="{C3797C4C-A1D1-4D06-8A59-37DBA6A58667}" type="presParOf" srcId="{D6156ABA-31F1-4D4F-8668-3E70A6A6547F}" destId="{E3816C1D-72B5-4356-9446-432D4E0FF90C}" srcOrd="0" destOrd="0" presId="urn:microsoft.com/office/officeart/2005/8/layout/list1"/>
    <dgm:cxn modelId="{BCE2D69B-0EFB-4EC9-9A60-202309A11C0F}" type="presParOf" srcId="{E3816C1D-72B5-4356-9446-432D4E0FF90C}" destId="{C33C80CC-7FFF-4FCB-9200-1E2BCA4F1750}" srcOrd="0" destOrd="0" presId="urn:microsoft.com/office/officeart/2005/8/layout/list1"/>
    <dgm:cxn modelId="{2A222C5C-8473-4203-953E-510306763422}" type="presParOf" srcId="{E3816C1D-72B5-4356-9446-432D4E0FF90C}" destId="{4ADAB63E-4038-4403-81FC-7C69456FE372}" srcOrd="1" destOrd="0" presId="urn:microsoft.com/office/officeart/2005/8/layout/list1"/>
    <dgm:cxn modelId="{2E252777-064A-46CD-B581-C2C6CBBA5900}" type="presParOf" srcId="{D6156ABA-31F1-4D4F-8668-3E70A6A6547F}" destId="{D52F7FD0-79F2-4946-86CC-3C000E3547EC}" srcOrd="1" destOrd="0" presId="urn:microsoft.com/office/officeart/2005/8/layout/list1"/>
    <dgm:cxn modelId="{F1DA44C1-28E6-4D5B-B61A-440ACA8D101F}" type="presParOf" srcId="{D6156ABA-31F1-4D4F-8668-3E70A6A6547F}" destId="{60576B53-C87F-4758-A936-B992600589E5}" srcOrd="2" destOrd="0" presId="urn:microsoft.com/office/officeart/2005/8/layout/list1"/>
    <dgm:cxn modelId="{EB742F21-D8B6-456B-9776-2CA26C84F242}" type="presParOf" srcId="{D6156ABA-31F1-4D4F-8668-3E70A6A6547F}" destId="{0C5AB692-0CC5-4AD3-A720-FD13057DAC8C}" srcOrd="3" destOrd="0" presId="urn:microsoft.com/office/officeart/2005/8/layout/list1"/>
    <dgm:cxn modelId="{2B61819A-1707-4E4A-ABE1-FA691EBA0831}" type="presParOf" srcId="{D6156ABA-31F1-4D4F-8668-3E70A6A6547F}" destId="{57BE50A2-7FE9-4182-82BA-4C4E5FC04A65}" srcOrd="4" destOrd="0" presId="urn:microsoft.com/office/officeart/2005/8/layout/list1"/>
    <dgm:cxn modelId="{38D9A172-7DA7-4896-A85C-BCD62564E785}" type="presParOf" srcId="{57BE50A2-7FE9-4182-82BA-4C4E5FC04A65}" destId="{61E9F319-BFA3-43C3-9BC9-0651DDF4D1CC}" srcOrd="0" destOrd="0" presId="urn:microsoft.com/office/officeart/2005/8/layout/list1"/>
    <dgm:cxn modelId="{05EDF336-3A2C-4E3B-A10D-F3DFAAD5D121}" type="presParOf" srcId="{57BE50A2-7FE9-4182-82BA-4C4E5FC04A65}" destId="{C376B006-2E61-49F7-9666-A19A9E3A225B}" srcOrd="1" destOrd="0" presId="urn:microsoft.com/office/officeart/2005/8/layout/list1"/>
    <dgm:cxn modelId="{2DC31183-D4FF-407E-B84C-B3D27C2269D4}" type="presParOf" srcId="{D6156ABA-31F1-4D4F-8668-3E70A6A6547F}" destId="{7B8B3F27-C70C-437D-8F1F-A906795182AA}" srcOrd="5" destOrd="0" presId="urn:microsoft.com/office/officeart/2005/8/layout/list1"/>
    <dgm:cxn modelId="{8E637164-2576-419D-B311-2E12C47B016F}" type="presParOf" srcId="{D6156ABA-31F1-4D4F-8668-3E70A6A6547F}" destId="{EE404B25-842F-44E4-B4BF-5F8905605910}" srcOrd="6" destOrd="0" presId="urn:microsoft.com/office/officeart/2005/8/layout/list1"/>
    <dgm:cxn modelId="{FC9BC4C5-3ECC-4308-95DC-3ECEA18DA757}" type="presParOf" srcId="{D6156ABA-31F1-4D4F-8668-3E70A6A6547F}" destId="{1FC4672E-85DA-40A6-AFE8-5462EFEA037D}" srcOrd="7" destOrd="0" presId="urn:microsoft.com/office/officeart/2005/8/layout/list1"/>
    <dgm:cxn modelId="{2ABE3647-6D6A-4776-BD54-67D9E6BFCF63}" type="presParOf" srcId="{D6156ABA-31F1-4D4F-8668-3E70A6A6547F}" destId="{CF019FFF-1F40-485A-9500-E6DB95CC66FF}" srcOrd="8" destOrd="0" presId="urn:microsoft.com/office/officeart/2005/8/layout/list1"/>
    <dgm:cxn modelId="{4358ACC2-692A-434B-8BE7-68CDAD70F106}" type="presParOf" srcId="{CF019FFF-1F40-485A-9500-E6DB95CC66FF}" destId="{4844A0E8-D87E-402D-90E4-E8DDA42E6D2E}" srcOrd="0" destOrd="0" presId="urn:microsoft.com/office/officeart/2005/8/layout/list1"/>
    <dgm:cxn modelId="{47F4EC7F-027B-4716-987F-52F234918227}" type="presParOf" srcId="{CF019FFF-1F40-485A-9500-E6DB95CC66FF}" destId="{8FAF4421-2178-469D-9D70-66EB3AC08A05}" srcOrd="1" destOrd="0" presId="urn:microsoft.com/office/officeart/2005/8/layout/list1"/>
    <dgm:cxn modelId="{28681AF3-98A1-4D6D-8D6F-F18E24135358}" type="presParOf" srcId="{D6156ABA-31F1-4D4F-8668-3E70A6A6547F}" destId="{CC1B5614-AE88-4E81-B86B-8D3E2076C582}" srcOrd="9" destOrd="0" presId="urn:microsoft.com/office/officeart/2005/8/layout/list1"/>
    <dgm:cxn modelId="{21AC864D-7C70-40D5-818D-61B21B94595B}" type="presParOf" srcId="{D6156ABA-31F1-4D4F-8668-3E70A6A6547F}" destId="{7089E8CB-E4B7-44D0-954E-FACA0EF55C92}" srcOrd="10" destOrd="0" presId="urn:microsoft.com/office/officeart/2005/8/layout/list1"/>
    <dgm:cxn modelId="{FC3D54DD-A6AE-4A2A-B778-7BD8EB7886A9}" type="presParOf" srcId="{D6156ABA-31F1-4D4F-8668-3E70A6A6547F}" destId="{94D01E21-5385-4DB0-A637-4F8BBE386630}" srcOrd="11" destOrd="0" presId="urn:microsoft.com/office/officeart/2005/8/layout/list1"/>
    <dgm:cxn modelId="{6441C9D2-443D-4C3F-882C-FD09D09252D6}" type="presParOf" srcId="{D6156ABA-31F1-4D4F-8668-3E70A6A6547F}" destId="{5966545E-AD54-48C1-98E7-FBD1CC513AE0}" srcOrd="12" destOrd="0" presId="urn:microsoft.com/office/officeart/2005/8/layout/list1"/>
    <dgm:cxn modelId="{D132CE5F-001D-4C3E-A62A-6F4D549B8821}" type="presParOf" srcId="{5966545E-AD54-48C1-98E7-FBD1CC513AE0}" destId="{CB7679F7-01E5-4F3F-8D8C-6B8AAB430525}" srcOrd="0" destOrd="0" presId="urn:microsoft.com/office/officeart/2005/8/layout/list1"/>
    <dgm:cxn modelId="{0AA1D270-1191-4C3C-B6D4-E9DB012DD154}" type="presParOf" srcId="{5966545E-AD54-48C1-98E7-FBD1CC513AE0}" destId="{ACA6D26A-0CDF-4CE5-B51E-EBD6EC436766}" srcOrd="1" destOrd="0" presId="urn:microsoft.com/office/officeart/2005/8/layout/list1"/>
    <dgm:cxn modelId="{4103A47B-B4AB-4C4F-8CE7-321F17F72AFA}" type="presParOf" srcId="{D6156ABA-31F1-4D4F-8668-3E70A6A6547F}" destId="{599BBD89-D69C-47D2-B8F1-CF6854F941C1}" srcOrd="13" destOrd="0" presId="urn:microsoft.com/office/officeart/2005/8/layout/list1"/>
    <dgm:cxn modelId="{7842B2B6-CF83-4D7D-AE3D-845468FAD2F5}" type="presParOf" srcId="{D6156ABA-31F1-4D4F-8668-3E70A6A6547F}" destId="{99065C20-F71E-4943-BF44-F742E3E9AC35}"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18105FD3-7E44-4970-BB81-3E7CC0E101A5}"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A8DD977D-CC10-4410-B83A-D986D352209B}">
      <dgm:prSet/>
      <dgm:spPr/>
      <dgm:t>
        <a:bodyPr/>
        <a:lstStyle/>
        <a:p>
          <a:r>
            <a:rPr lang="en-US"/>
            <a:t>Statement Deletion</a:t>
          </a:r>
        </a:p>
      </dgm:t>
    </dgm:pt>
    <dgm:pt modelId="{6A468E5F-719E-4CF8-B7BD-14005744CCD2}" type="parTrans" cxnId="{F2DE83AD-E498-4391-BDB6-A180DC92A854}">
      <dgm:prSet/>
      <dgm:spPr/>
      <dgm:t>
        <a:bodyPr/>
        <a:lstStyle/>
        <a:p>
          <a:endParaRPr lang="en-US"/>
        </a:p>
      </dgm:t>
    </dgm:pt>
    <dgm:pt modelId="{B81BE4B9-9089-4673-BD69-70AF0CE2E9E4}" type="sibTrans" cxnId="{F2DE83AD-E498-4391-BDB6-A180DC92A854}">
      <dgm:prSet/>
      <dgm:spPr/>
      <dgm:t>
        <a:bodyPr/>
        <a:lstStyle/>
        <a:p>
          <a:endParaRPr lang="en-US"/>
        </a:p>
      </dgm:t>
    </dgm:pt>
    <dgm:pt modelId="{5335862A-79CC-410A-BDA7-4441C189BA1A}">
      <dgm:prSet/>
      <dgm:spPr/>
      <dgm:t>
        <a:bodyPr/>
        <a:lstStyle/>
        <a:p>
          <a:r>
            <a:rPr lang="en-US"/>
            <a:t>Remove a random statement from the program.</a:t>
          </a:r>
        </a:p>
      </dgm:t>
    </dgm:pt>
    <dgm:pt modelId="{31288AC0-20E8-415D-9A35-2692179306DB}" type="parTrans" cxnId="{C8DF2C6B-F6BB-4C45-AD4D-46C99BCD26EA}">
      <dgm:prSet/>
      <dgm:spPr/>
      <dgm:t>
        <a:bodyPr/>
        <a:lstStyle/>
        <a:p>
          <a:endParaRPr lang="en-US"/>
        </a:p>
      </dgm:t>
    </dgm:pt>
    <dgm:pt modelId="{1387D444-FAFB-4E66-966F-6F52AB9CD633}" type="sibTrans" cxnId="{C8DF2C6B-F6BB-4C45-AD4D-46C99BCD26EA}">
      <dgm:prSet/>
      <dgm:spPr/>
      <dgm:t>
        <a:bodyPr/>
        <a:lstStyle/>
        <a:p>
          <a:endParaRPr lang="en-US"/>
        </a:p>
      </dgm:t>
    </dgm:pt>
    <dgm:pt modelId="{7E36E4E3-0BA8-4AE8-BE3C-E0C0ED7E68F1}">
      <dgm:prSet/>
      <dgm:spPr/>
      <dgm:t>
        <a:bodyPr/>
        <a:lstStyle/>
        <a:p>
          <a:r>
            <a:rPr lang="en-US"/>
            <a:t>Switch Case Replacement</a:t>
          </a:r>
        </a:p>
      </dgm:t>
    </dgm:pt>
    <dgm:pt modelId="{DEE54A59-9405-40A0-BDFD-830CD7213C81}" type="parTrans" cxnId="{C6C4BE06-B9E0-4D42-B6B4-755FA5CE0AB3}">
      <dgm:prSet/>
      <dgm:spPr/>
      <dgm:t>
        <a:bodyPr/>
        <a:lstStyle/>
        <a:p>
          <a:endParaRPr lang="en-US"/>
        </a:p>
      </dgm:t>
    </dgm:pt>
    <dgm:pt modelId="{1D8D1504-B0C4-4F8F-9A5D-724D69E85D27}" type="sibTrans" cxnId="{C6C4BE06-B9E0-4D42-B6B4-755FA5CE0AB3}">
      <dgm:prSet/>
      <dgm:spPr/>
      <dgm:t>
        <a:bodyPr/>
        <a:lstStyle/>
        <a:p>
          <a:endParaRPr lang="en-US"/>
        </a:p>
      </dgm:t>
    </dgm:pt>
    <dgm:pt modelId="{B4EC77B6-D4B6-4598-A320-1CB2F34B5A9E}">
      <dgm:prSet/>
      <dgm:spPr/>
      <dgm:t>
        <a:bodyPr/>
        <a:lstStyle/>
        <a:p>
          <a:r>
            <a:rPr lang="en-US"/>
            <a:t>Replace the label of one case with another.</a:t>
          </a:r>
        </a:p>
      </dgm:t>
    </dgm:pt>
    <dgm:pt modelId="{23F7A112-4907-40BB-B262-41EE888E1308}" type="parTrans" cxnId="{E6E99484-9FCE-41F3-B13B-FE41224F3B9F}">
      <dgm:prSet/>
      <dgm:spPr/>
      <dgm:t>
        <a:bodyPr/>
        <a:lstStyle/>
        <a:p>
          <a:endParaRPr lang="en-US"/>
        </a:p>
      </dgm:t>
    </dgm:pt>
    <dgm:pt modelId="{F312C156-43F3-41F5-8D4B-8D7B8C3113FD}" type="sibTrans" cxnId="{E6E99484-9FCE-41F3-B13B-FE41224F3B9F}">
      <dgm:prSet/>
      <dgm:spPr/>
      <dgm:t>
        <a:bodyPr/>
        <a:lstStyle/>
        <a:p>
          <a:endParaRPr lang="en-US"/>
        </a:p>
      </dgm:t>
    </dgm:pt>
    <dgm:pt modelId="{F565F06A-D93E-4506-8124-E2EBCC3BE978}">
      <dgm:prSet/>
      <dgm:spPr/>
      <dgm:t>
        <a:bodyPr/>
        <a:lstStyle/>
        <a:p>
          <a:r>
            <a:rPr lang="en-US"/>
            <a:t>End Block Shift</a:t>
          </a:r>
        </a:p>
      </dgm:t>
    </dgm:pt>
    <dgm:pt modelId="{366A27C8-CF78-4113-8903-0E21B3113F92}" type="parTrans" cxnId="{838B801C-660C-47D8-8394-0E31C414563A}">
      <dgm:prSet/>
      <dgm:spPr/>
      <dgm:t>
        <a:bodyPr/>
        <a:lstStyle/>
        <a:p>
          <a:endParaRPr lang="en-US"/>
        </a:p>
      </dgm:t>
    </dgm:pt>
    <dgm:pt modelId="{EE7A2DB8-3976-4A59-A017-51ED653C82F9}" type="sibTrans" cxnId="{838B801C-660C-47D8-8394-0E31C414563A}">
      <dgm:prSet/>
      <dgm:spPr/>
      <dgm:t>
        <a:bodyPr/>
        <a:lstStyle/>
        <a:p>
          <a:endParaRPr lang="en-US"/>
        </a:p>
      </dgm:t>
    </dgm:pt>
    <dgm:pt modelId="{EC80D5F4-6B3D-4A77-B53F-2AC40A891B95}">
      <dgm:prSet/>
      <dgm:spPr/>
      <dgm:t>
        <a:bodyPr/>
        <a:lstStyle/>
        <a:p>
          <a:r>
            <a:rPr lang="en-US"/>
            <a:t>Move closing brackets to an earlier or later location.</a:t>
          </a:r>
        </a:p>
      </dgm:t>
    </dgm:pt>
    <dgm:pt modelId="{895558F2-99CC-4C07-B32D-EA757A9A95D5}" type="parTrans" cxnId="{D5A486E8-4B55-433A-BA59-E2084F88C964}">
      <dgm:prSet/>
      <dgm:spPr/>
      <dgm:t>
        <a:bodyPr/>
        <a:lstStyle/>
        <a:p>
          <a:endParaRPr lang="en-US"/>
        </a:p>
      </dgm:t>
    </dgm:pt>
    <dgm:pt modelId="{39BF0453-37F6-4C7A-B0A1-88F233CDA53F}" type="sibTrans" cxnId="{D5A486E8-4B55-433A-BA59-E2084F88C964}">
      <dgm:prSet/>
      <dgm:spPr/>
      <dgm:t>
        <a:bodyPr/>
        <a:lstStyle/>
        <a:p>
          <a:endParaRPr lang="en-US"/>
        </a:p>
      </dgm:t>
    </dgm:pt>
    <dgm:pt modelId="{41B4B6F0-E767-464D-9F84-271EF154F3AE}" type="pres">
      <dgm:prSet presAssocID="{18105FD3-7E44-4970-BB81-3E7CC0E101A5}" presName="linear" presStyleCnt="0">
        <dgm:presLayoutVars>
          <dgm:dir/>
          <dgm:animLvl val="lvl"/>
          <dgm:resizeHandles val="exact"/>
        </dgm:presLayoutVars>
      </dgm:prSet>
      <dgm:spPr/>
    </dgm:pt>
    <dgm:pt modelId="{49AC8A41-F5B0-4D80-AC0E-E1C08A7A2A8B}" type="pres">
      <dgm:prSet presAssocID="{A8DD977D-CC10-4410-B83A-D986D352209B}" presName="parentLin" presStyleCnt="0"/>
      <dgm:spPr/>
    </dgm:pt>
    <dgm:pt modelId="{3797F6F3-79E2-4127-9366-AFF3852E1E8E}" type="pres">
      <dgm:prSet presAssocID="{A8DD977D-CC10-4410-B83A-D986D352209B}" presName="parentLeftMargin" presStyleLbl="node1" presStyleIdx="0" presStyleCnt="3"/>
      <dgm:spPr/>
    </dgm:pt>
    <dgm:pt modelId="{7EB5AD02-A5EF-4E76-8978-0DB65FDC7025}" type="pres">
      <dgm:prSet presAssocID="{A8DD977D-CC10-4410-B83A-D986D352209B}" presName="parentText" presStyleLbl="node1" presStyleIdx="0" presStyleCnt="3">
        <dgm:presLayoutVars>
          <dgm:chMax val="0"/>
          <dgm:bulletEnabled val="1"/>
        </dgm:presLayoutVars>
      </dgm:prSet>
      <dgm:spPr/>
    </dgm:pt>
    <dgm:pt modelId="{CF0F1CE3-BD08-4254-B906-B1EABDE7E69C}" type="pres">
      <dgm:prSet presAssocID="{A8DD977D-CC10-4410-B83A-D986D352209B}" presName="negativeSpace" presStyleCnt="0"/>
      <dgm:spPr/>
    </dgm:pt>
    <dgm:pt modelId="{9807C171-81BA-45ED-80EB-D8D8B4BD5981}" type="pres">
      <dgm:prSet presAssocID="{A8DD977D-CC10-4410-B83A-D986D352209B}" presName="childText" presStyleLbl="conFgAcc1" presStyleIdx="0" presStyleCnt="3">
        <dgm:presLayoutVars>
          <dgm:bulletEnabled val="1"/>
        </dgm:presLayoutVars>
      </dgm:prSet>
      <dgm:spPr/>
    </dgm:pt>
    <dgm:pt modelId="{7868A063-7A31-453F-B1A1-A4505D46FFE1}" type="pres">
      <dgm:prSet presAssocID="{B81BE4B9-9089-4673-BD69-70AF0CE2E9E4}" presName="spaceBetweenRectangles" presStyleCnt="0"/>
      <dgm:spPr/>
    </dgm:pt>
    <dgm:pt modelId="{3F1BF79A-C07A-49DA-96F0-A244CFBF3567}" type="pres">
      <dgm:prSet presAssocID="{7E36E4E3-0BA8-4AE8-BE3C-E0C0ED7E68F1}" presName="parentLin" presStyleCnt="0"/>
      <dgm:spPr/>
    </dgm:pt>
    <dgm:pt modelId="{BE022706-E363-466D-85A0-9CAD8F00C0D5}" type="pres">
      <dgm:prSet presAssocID="{7E36E4E3-0BA8-4AE8-BE3C-E0C0ED7E68F1}" presName="parentLeftMargin" presStyleLbl="node1" presStyleIdx="0" presStyleCnt="3"/>
      <dgm:spPr/>
    </dgm:pt>
    <dgm:pt modelId="{8B70416B-EEB5-4474-8E8A-91B78C2893DC}" type="pres">
      <dgm:prSet presAssocID="{7E36E4E3-0BA8-4AE8-BE3C-E0C0ED7E68F1}" presName="parentText" presStyleLbl="node1" presStyleIdx="1" presStyleCnt="3">
        <dgm:presLayoutVars>
          <dgm:chMax val="0"/>
          <dgm:bulletEnabled val="1"/>
        </dgm:presLayoutVars>
      </dgm:prSet>
      <dgm:spPr/>
    </dgm:pt>
    <dgm:pt modelId="{3F0C69BB-EDD3-4AFE-B3C7-5E15C3250E6E}" type="pres">
      <dgm:prSet presAssocID="{7E36E4E3-0BA8-4AE8-BE3C-E0C0ED7E68F1}" presName="negativeSpace" presStyleCnt="0"/>
      <dgm:spPr/>
    </dgm:pt>
    <dgm:pt modelId="{5EEB7C6E-4E57-4D89-9197-D5D1C12E8AF5}" type="pres">
      <dgm:prSet presAssocID="{7E36E4E3-0BA8-4AE8-BE3C-E0C0ED7E68F1}" presName="childText" presStyleLbl="conFgAcc1" presStyleIdx="1" presStyleCnt="3">
        <dgm:presLayoutVars>
          <dgm:bulletEnabled val="1"/>
        </dgm:presLayoutVars>
      </dgm:prSet>
      <dgm:spPr/>
    </dgm:pt>
    <dgm:pt modelId="{CFABFE05-0435-42DC-B74E-BEAE12E25C69}" type="pres">
      <dgm:prSet presAssocID="{1D8D1504-B0C4-4F8F-9A5D-724D69E85D27}" presName="spaceBetweenRectangles" presStyleCnt="0"/>
      <dgm:spPr/>
    </dgm:pt>
    <dgm:pt modelId="{CE685199-4A94-4B0E-AB45-06F624633D9A}" type="pres">
      <dgm:prSet presAssocID="{F565F06A-D93E-4506-8124-E2EBCC3BE978}" presName="parentLin" presStyleCnt="0"/>
      <dgm:spPr/>
    </dgm:pt>
    <dgm:pt modelId="{4A4E0DB1-99E7-486E-9B7F-A21EFAC248AF}" type="pres">
      <dgm:prSet presAssocID="{F565F06A-D93E-4506-8124-E2EBCC3BE978}" presName="parentLeftMargin" presStyleLbl="node1" presStyleIdx="1" presStyleCnt="3"/>
      <dgm:spPr/>
    </dgm:pt>
    <dgm:pt modelId="{9D7FF89F-20B4-4FE2-8B2E-3AFB4E50135B}" type="pres">
      <dgm:prSet presAssocID="{F565F06A-D93E-4506-8124-E2EBCC3BE978}" presName="parentText" presStyleLbl="node1" presStyleIdx="2" presStyleCnt="3">
        <dgm:presLayoutVars>
          <dgm:chMax val="0"/>
          <dgm:bulletEnabled val="1"/>
        </dgm:presLayoutVars>
      </dgm:prSet>
      <dgm:spPr/>
    </dgm:pt>
    <dgm:pt modelId="{4D5EFF33-1974-490D-B498-D3301B8E4F89}" type="pres">
      <dgm:prSet presAssocID="{F565F06A-D93E-4506-8124-E2EBCC3BE978}" presName="negativeSpace" presStyleCnt="0"/>
      <dgm:spPr/>
    </dgm:pt>
    <dgm:pt modelId="{1B2A1B92-5AFB-4BB2-8AD1-B17451A38907}" type="pres">
      <dgm:prSet presAssocID="{F565F06A-D93E-4506-8124-E2EBCC3BE978}" presName="childText" presStyleLbl="conFgAcc1" presStyleIdx="2" presStyleCnt="3">
        <dgm:presLayoutVars>
          <dgm:bulletEnabled val="1"/>
        </dgm:presLayoutVars>
      </dgm:prSet>
      <dgm:spPr/>
    </dgm:pt>
  </dgm:ptLst>
  <dgm:cxnLst>
    <dgm:cxn modelId="{C6C4BE06-B9E0-4D42-B6B4-755FA5CE0AB3}" srcId="{18105FD3-7E44-4970-BB81-3E7CC0E101A5}" destId="{7E36E4E3-0BA8-4AE8-BE3C-E0C0ED7E68F1}" srcOrd="1" destOrd="0" parTransId="{DEE54A59-9405-40A0-BDFD-830CD7213C81}" sibTransId="{1D8D1504-B0C4-4F8F-9A5D-724D69E85D27}"/>
    <dgm:cxn modelId="{3A856309-1BDA-48D4-AA3E-1FEFBE8EDE0E}" type="presOf" srcId="{A8DD977D-CC10-4410-B83A-D986D352209B}" destId="{3797F6F3-79E2-4127-9366-AFF3852E1E8E}" srcOrd="0" destOrd="0" presId="urn:microsoft.com/office/officeart/2005/8/layout/list1"/>
    <dgm:cxn modelId="{81FEAA0A-E9D0-4F1F-B5CC-28DBE10BC412}" type="presOf" srcId="{A8DD977D-CC10-4410-B83A-D986D352209B}" destId="{7EB5AD02-A5EF-4E76-8978-0DB65FDC7025}" srcOrd="1" destOrd="0" presId="urn:microsoft.com/office/officeart/2005/8/layout/list1"/>
    <dgm:cxn modelId="{838B801C-660C-47D8-8394-0E31C414563A}" srcId="{18105FD3-7E44-4970-BB81-3E7CC0E101A5}" destId="{F565F06A-D93E-4506-8124-E2EBCC3BE978}" srcOrd="2" destOrd="0" parTransId="{366A27C8-CF78-4113-8903-0E21B3113F92}" sibTransId="{EE7A2DB8-3976-4A59-A017-51ED653C82F9}"/>
    <dgm:cxn modelId="{9893C732-C332-47E6-97A1-A521E90A59D2}" type="presOf" srcId="{5335862A-79CC-410A-BDA7-4441C189BA1A}" destId="{9807C171-81BA-45ED-80EB-D8D8B4BD5981}" srcOrd="0" destOrd="0" presId="urn:microsoft.com/office/officeart/2005/8/layout/list1"/>
    <dgm:cxn modelId="{F7066A33-4341-47C1-9A81-FFFCFCE0EE1F}" type="presOf" srcId="{18105FD3-7E44-4970-BB81-3E7CC0E101A5}" destId="{41B4B6F0-E767-464D-9F84-271EF154F3AE}" srcOrd="0" destOrd="0" presId="urn:microsoft.com/office/officeart/2005/8/layout/list1"/>
    <dgm:cxn modelId="{C8DF2C6B-F6BB-4C45-AD4D-46C99BCD26EA}" srcId="{A8DD977D-CC10-4410-B83A-D986D352209B}" destId="{5335862A-79CC-410A-BDA7-4441C189BA1A}" srcOrd="0" destOrd="0" parTransId="{31288AC0-20E8-415D-9A35-2692179306DB}" sibTransId="{1387D444-FAFB-4E66-966F-6F52AB9CD633}"/>
    <dgm:cxn modelId="{B067E26C-395E-4E38-8702-022E4EB62DE3}" type="presOf" srcId="{7E36E4E3-0BA8-4AE8-BE3C-E0C0ED7E68F1}" destId="{BE022706-E363-466D-85A0-9CAD8F00C0D5}" srcOrd="0" destOrd="0" presId="urn:microsoft.com/office/officeart/2005/8/layout/list1"/>
    <dgm:cxn modelId="{E6E99484-9FCE-41F3-B13B-FE41224F3B9F}" srcId="{7E36E4E3-0BA8-4AE8-BE3C-E0C0ED7E68F1}" destId="{B4EC77B6-D4B6-4598-A320-1CB2F34B5A9E}" srcOrd="0" destOrd="0" parTransId="{23F7A112-4907-40BB-B262-41EE888E1308}" sibTransId="{F312C156-43F3-41F5-8D4B-8D7B8C3113FD}"/>
    <dgm:cxn modelId="{F2DE83AD-E498-4391-BDB6-A180DC92A854}" srcId="{18105FD3-7E44-4970-BB81-3E7CC0E101A5}" destId="{A8DD977D-CC10-4410-B83A-D986D352209B}" srcOrd="0" destOrd="0" parTransId="{6A468E5F-719E-4CF8-B7BD-14005744CCD2}" sibTransId="{B81BE4B9-9089-4673-BD69-70AF0CE2E9E4}"/>
    <dgm:cxn modelId="{70DCF6CD-43E3-48B5-BA96-74C8718937CE}" type="presOf" srcId="{B4EC77B6-D4B6-4598-A320-1CB2F34B5A9E}" destId="{5EEB7C6E-4E57-4D89-9197-D5D1C12E8AF5}" srcOrd="0" destOrd="0" presId="urn:microsoft.com/office/officeart/2005/8/layout/list1"/>
    <dgm:cxn modelId="{D5A486E8-4B55-433A-BA59-E2084F88C964}" srcId="{F565F06A-D93E-4506-8124-E2EBCC3BE978}" destId="{EC80D5F4-6B3D-4A77-B53F-2AC40A891B95}" srcOrd="0" destOrd="0" parTransId="{895558F2-99CC-4C07-B32D-EA757A9A95D5}" sibTransId="{39BF0453-37F6-4C7A-B0A1-88F233CDA53F}"/>
    <dgm:cxn modelId="{62BF86F9-3C6B-4719-A11B-F0E291F42A8E}" type="presOf" srcId="{7E36E4E3-0BA8-4AE8-BE3C-E0C0ED7E68F1}" destId="{8B70416B-EEB5-4474-8E8A-91B78C2893DC}" srcOrd="1" destOrd="0" presId="urn:microsoft.com/office/officeart/2005/8/layout/list1"/>
    <dgm:cxn modelId="{BCB947FB-C231-42A2-AD1E-BE2DA4B323D5}" type="presOf" srcId="{F565F06A-D93E-4506-8124-E2EBCC3BE978}" destId="{4A4E0DB1-99E7-486E-9B7F-A21EFAC248AF}" srcOrd="0" destOrd="0" presId="urn:microsoft.com/office/officeart/2005/8/layout/list1"/>
    <dgm:cxn modelId="{3607E0FC-62FB-42B2-865C-F48688CC0533}" type="presOf" srcId="{EC80D5F4-6B3D-4A77-B53F-2AC40A891B95}" destId="{1B2A1B92-5AFB-4BB2-8AD1-B17451A38907}" srcOrd="0" destOrd="0" presId="urn:microsoft.com/office/officeart/2005/8/layout/list1"/>
    <dgm:cxn modelId="{FA5724FE-AF1F-4BCF-97AB-31CCD8E6D5DC}" type="presOf" srcId="{F565F06A-D93E-4506-8124-E2EBCC3BE978}" destId="{9D7FF89F-20B4-4FE2-8B2E-3AFB4E50135B}" srcOrd="1" destOrd="0" presId="urn:microsoft.com/office/officeart/2005/8/layout/list1"/>
    <dgm:cxn modelId="{8FFFFF5B-A14F-4C9D-8C4D-CEC3772C2A69}" type="presParOf" srcId="{41B4B6F0-E767-464D-9F84-271EF154F3AE}" destId="{49AC8A41-F5B0-4D80-AC0E-E1C08A7A2A8B}" srcOrd="0" destOrd="0" presId="urn:microsoft.com/office/officeart/2005/8/layout/list1"/>
    <dgm:cxn modelId="{D7688AE9-62C8-4849-8648-9F97764F9497}" type="presParOf" srcId="{49AC8A41-F5B0-4D80-AC0E-E1C08A7A2A8B}" destId="{3797F6F3-79E2-4127-9366-AFF3852E1E8E}" srcOrd="0" destOrd="0" presId="urn:microsoft.com/office/officeart/2005/8/layout/list1"/>
    <dgm:cxn modelId="{59BF4974-859F-4002-A435-48812C9F89B7}" type="presParOf" srcId="{49AC8A41-F5B0-4D80-AC0E-E1C08A7A2A8B}" destId="{7EB5AD02-A5EF-4E76-8978-0DB65FDC7025}" srcOrd="1" destOrd="0" presId="urn:microsoft.com/office/officeart/2005/8/layout/list1"/>
    <dgm:cxn modelId="{DD330096-C7DE-4FDC-9008-154E72794A69}" type="presParOf" srcId="{41B4B6F0-E767-464D-9F84-271EF154F3AE}" destId="{CF0F1CE3-BD08-4254-B906-B1EABDE7E69C}" srcOrd="1" destOrd="0" presId="urn:microsoft.com/office/officeart/2005/8/layout/list1"/>
    <dgm:cxn modelId="{BFBA31C1-CC68-42EF-8A17-E1C3E6F98324}" type="presParOf" srcId="{41B4B6F0-E767-464D-9F84-271EF154F3AE}" destId="{9807C171-81BA-45ED-80EB-D8D8B4BD5981}" srcOrd="2" destOrd="0" presId="urn:microsoft.com/office/officeart/2005/8/layout/list1"/>
    <dgm:cxn modelId="{7FF817F6-CCBA-4EE1-AFBB-422021D0D648}" type="presParOf" srcId="{41B4B6F0-E767-464D-9F84-271EF154F3AE}" destId="{7868A063-7A31-453F-B1A1-A4505D46FFE1}" srcOrd="3" destOrd="0" presId="urn:microsoft.com/office/officeart/2005/8/layout/list1"/>
    <dgm:cxn modelId="{75179AC2-6F5D-4548-AF00-8D200C81DB98}" type="presParOf" srcId="{41B4B6F0-E767-464D-9F84-271EF154F3AE}" destId="{3F1BF79A-C07A-49DA-96F0-A244CFBF3567}" srcOrd="4" destOrd="0" presId="urn:microsoft.com/office/officeart/2005/8/layout/list1"/>
    <dgm:cxn modelId="{5577353E-4FA6-4953-8F28-908F3ABE6073}" type="presParOf" srcId="{3F1BF79A-C07A-49DA-96F0-A244CFBF3567}" destId="{BE022706-E363-466D-85A0-9CAD8F00C0D5}" srcOrd="0" destOrd="0" presId="urn:microsoft.com/office/officeart/2005/8/layout/list1"/>
    <dgm:cxn modelId="{81E3A8B4-38C0-41D7-8712-14F8ED9B2444}" type="presParOf" srcId="{3F1BF79A-C07A-49DA-96F0-A244CFBF3567}" destId="{8B70416B-EEB5-4474-8E8A-91B78C2893DC}" srcOrd="1" destOrd="0" presId="urn:microsoft.com/office/officeart/2005/8/layout/list1"/>
    <dgm:cxn modelId="{533956DC-69FE-4480-9CA9-ED1769151E8C}" type="presParOf" srcId="{41B4B6F0-E767-464D-9F84-271EF154F3AE}" destId="{3F0C69BB-EDD3-4AFE-B3C7-5E15C3250E6E}" srcOrd="5" destOrd="0" presId="urn:microsoft.com/office/officeart/2005/8/layout/list1"/>
    <dgm:cxn modelId="{302F6ECD-4797-43B6-B2C4-A66CEE31E911}" type="presParOf" srcId="{41B4B6F0-E767-464D-9F84-271EF154F3AE}" destId="{5EEB7C6E-4E57-4D89-9197-D5D1C12E8AF5}" srcOrd="6" destOrd="0" presId="urn:microsoft.com/office/officeart/2005/8/layout/list1"/>
    <dgm:cxn modelId="{8524A43C-48AE-45D3-81B5-3AD595EC59A3}" type="presParOf" srcId="{41B4B6F0-E767-464D-9F84-271EF154F3AE}" destId="{CFABFE05-0435-42DC-B74E-BEAE12E25C69}" srcOrd="7" destOrd="0" presId="urn:microsoft.com/office/officeart/2005/8/layout/list1"/>
    <dgm:cxn modelId="{7D8533E8-E895-473D-9B59-590D4DA091BF}" type="presParOf" srcId="{41B4B6F0-E767-464D-9F84-271EF154F3AE}" destId="{CE685199-4A94-4B0E-AB45-06F624633D9A}" srcOrd="8" destOrd="0" presId="urn:microsoft.com/office/officeart/2005/8/layout/list1"/>
    <dgm:cxn modelId="{9EE8F673-8016-458F-A538-5A5B8E0C88BF}" type="presParOf" srcId="{CE685199-4A94-4B0E-AB45-06F624633D9A}" destId="{4A4E0DB1-99E7-486E-9B7F-A21EFAC248AF}" srcOrd="0" destOrd="0" presId="urn:microsoft.com/office/officeart/2005/8/layout/list1"/>
    <dgm:cxn modelId="{BA69C21E-9755-4F5C-A624-3AFEC883737E}" type="presParOf" srcId="{CE685199-4A94-4B0E-AB45-06F624633D9A}" destId="{9D7FF89F-20B4-4FE2-8B2E-3AFB4E50135B}" srcOrd="1" destOrd="0" presId="urn:microsoft.com/office/officeart/2005/8/layout/list1"/>
    <dgm:cxn modelId="{61C757FE-AC47-4EED-926F-AC5E75A94DDE}" type="presParOf" srcId="{41B4B6F0-E767-464D-9F84-271EF154F3AE}" destId="{4D5EFF33-1974-490D-B498-D3301B8E4F89}" srcOrd="9" destOrd="0" presId="urn:microsoft.com/office/officeart/2005/8/layout/list1"/>
    <dgm:cxn modelId="{70C4BDC2-88C3-4B0F-8EE1-C00995C42077}" type="presParOf" srcId="{41B4B6F0-E767-464D-9F84-271EF154F3AE}" destId="{1B2A1B92-5AFB-4BB2-8AD1-B17451A38907}"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E8A850-43E7-442A-99C7-9CED15B2A85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303EE3C2-DF37-4E78-8E09-27CD0BCE7A61}">
      <dgm:prSet/>
      <dgm:spPr/>
      <dgm:t>
        <a:bodyPr/>
        <a:lstStyle/>
        <a:p>
          <a:r>
            <a:rPr lang="en-IN" b="1"/>
            <a:t>STEP 1) UNDERSTAND THE SOURCE CODE</a:t>
          </a:r>
          <a:endParaRPr lang="en-US"/>
        </a:p>
      </dgm:t>
    </dgm:pt>
    <dgm:pt modelId="{0490D636-DC68-4E79-8AB0-28B287BEFE66}" type="parTrans" cxnId="{16463527-D2EE-4C81-AC11-46079240A302}">
      <dgm:prSet/>
      <dgm:spPr/>
      <dgm:t>
        <a:bodyPr/>
        <a:lstStyle/>
        <a:p>
          <a:endParaRPr lang="en-US"/>
        </a:p>
      </dgm:t>
    </dgm:pt>
    <dgm:pt modelId="{EF4587E7-83CB-4BB3-AE9C-D9114CC99ECF}" type="sibTrans" cxnId="{16463527-D2EE-4C81-AC11-46079240A302}">
      <dgm:prSet/>
      <dgm:spPr/>
      <dgm:t>
        <a:bodyPr/>
        <a:lstStyle/>
        <a:p>
          <a:endParaRPr lang="en-US"/>
        </a:p>
      </dgm:t>
    </dgm:pt>
    <dgm:pt modelId="{7C96CBB2-B43D-4E54-A12F-62DF3D01ABC8}">
      <dgm:prSet/>
      <dgm:spPr/>
      <dgm:t>
        <a:bodyPr/>
        <a:lstStyle/>
        <a:p>
          <a:r>
            <a:rPr lang="en-IN"/>
            <a:t>very knowledgeable in the programming languages </a:t>
          </a:r>
          <a:endParaRPr lang="en-US"/>
        </a:p>
      </dgm:t>
    </dgm:pt>
    <dgm:pt modelId="{BA2A9A5E-64EE-4ADA-969B-E5FAD2848FF7}" type="parTrans" cxnId="{C51FAEB7-E3E7-47B3-8662-BAC4B26B4EC6}">
      <dgm:prSet/>
      <dgm:spPr/>
      <dgm:t>
        <a:bodyPr/>
        <a:lstStyle/>
        <a:p>
          <a:endParaRPr lang="en-US"/>
        </a:p>
      </dgm:t>
    </dgm:pt>
    <dgm:pt modelId="{6511A578-79F9-41B3-B0EA-A0E04DC02CD5}" type="sibTrans" cxnId="{C51FAEB7-E3E7-47B3-8662-BAC4B26B4EC6}">
      <dgm:prSet/>
      <dgm:spPr/>
      <dgm:t>
        <a:bodyPr/>
        <a:lstStyle/>
        <a:p>
          <a:endParaRPr lang="en-US"/>
        </a:p>
      </dgm:t>
    </dgm:pt>
    <dgm:pt modelId="{A1AD539C-7C12-46F0-8CF3-E6B252D72136}">
      <dgm:prSet/>
      <dgm:spPr/>
      <dgm:t>
        <a:bodyPr/>
        <a:lstStyle/>
        <a:p>
          <a:r>
            <a:rPr lang="en-IN"/>
            <a:t>highly aware of secure coding practices</a:t>
          </a:r>
          <a:endParaRPr lang="en-US"/>
        </a:p>
      </dgm:t>
    </dgm:pt>
    <dgm:pt modelId="{0776BCC7-B6BD-4FC2-9393-7DF3E1BAFAFC}" type="parTrans" cxnId="{EA496A88-D346-4B6A-9681-14BCCAC4F965}">
      <dgm:prSet/>
      <dgm:spPr/>
      <dgm:t>
        <a:bodyPr/>
        <a:lstStyle/>
        <a:p>
          <a:endParaRPr lang="en-US"/>
        </a:p>
      </dgm:t>
    </dgm:pt>
    <dgm:pt modelId="{DAA0C52C-D09D-438D-B858-9C08AF2871F4}" type="sibTrans" cxnId="{EA496A88-D346-4B6A-9681-14BCCAC4F965}">
      <dgm:prSet/>
      <dgm:spPr/>
      <dgm:t>
        <a:bodyPr/>
        <a:lstStyle/>
        <a:p>
          <a:endParaRPr lang="en-US"/>
        </a:p>
      </dgm:t>
    </dgm:pt>
    <dgm:pt modelId="{4AC7A08E-BC32-45CC-B7F5-87B5F9436214}">
      <dgm:prSet/>
      <dgm:spPr/>
      <dgm:t>
        <a:bodyPr/>
        <a:lstStyle/>
        <a:p>
          <a:r>
            <a:rPr lang="en-IN"/>
            <a:t>The tester should be able to find security issues and prevent attacks from hackers and naive users who might inject malicious code into the application either knowingly or unknowingly.</a:t>
          </a:r>
          <a:endParaRPr lang="en-US"/>
        </a:p>
      </dgm:t>
    </dgm:pt>
    <dgm:pt modelId="{595C9913-95B9-409A-9930-0E771AA7A340}" type="parTrans" cxnId="{E920054D-CAE6-42A1-9BDC-BF0B3B2AC117}">
      <dgm:prSet/>
      <dgm:spPr/>
      <dgm:t>
        <a:bodyPr/>
        <a:lstStyle/>
        <a:p>
          <a:endParaRPr lang="en-US"/>
        </a:p>
      </dgm:t>
    </dgm:pt>
    <dgm:pt modelId="{DE7473D3-72D1-4FFE-B2EA-8D7DC056FD3E}" type="sibTrans" cxnId="{E920054D-CAE6-42A1-9BDC-BF0B3B2AC117}">
      <dgm:prSet/>
      <dgm:spPr/>
      <dgm:t>
        <a:bodyPr/>
        <a:lstStyle/>
        <a:p>
          <a:endParaRPr lang="en-US"/>
        </a:p>
      </dgm:t>
    </dgm:pt>
    <dgm:pt modelId="{F994D03A-00EE-4284-A878-FA172A295E52}" type="pres">
      <dgm:prSet presAssocID="{EFE8A850-43E7-442A-99C7-9CED15B2A856}" presName="linear" presStyleCnt="0">
        <dgm:presLayoutVars>
          <dgm:animLvl val="lvl"/>
          <dgm:resizeHandles val="exact"/>
        </dgm:presLayoutVars>
      </dgm:prSet>
      <dgm:spPr/>
    </dgm:pt>
    <dgm:pt modelId="{CCAB38D9-69CC-45AC-8F8A-7FAF18AB52FD}" type="pres">
      <dgm:prSet presAssocID="{303EE3C2-DF37-4E78-8E09-27CD0BCE7A61}" presName="parentText" presStyleLbl="node1" presStyleIdx="0" presStyleCnt="4">
        <dgm:presLayoutVars>
          <dgm:chMax val="0"/>
          <dgm:bulletEnabled val="1"/>
        </dgm:presLayoutVars>
      </dgm:prSet>
      <dgm:spPr/>
    </dgm:pt>
    <dgm:pt modelId="{3F528F82-988D-4543-A62B-F896BC8D1447}" type="pres">
      <dgm:prSet presAssocID="{EF4587E7-83CB-4BB3-AE9C-D9114CC99ECF}" presName="spacer" presStyleCnt="0"/>
      <dgm:spPr/>
    </dgm:pt>
    <dgm:pt modelId="{6CFA4C72-3580-4EDF-96F7-42D1CD5D92F4}" type="pres">
      <dgm:prSet presAssocID="{7C96CBB2-B43D-4E54-A12F-62DF3D01ABC8}" presName="parentText" presStyleLbl="node1" presStyleIdx="1" presStyleCnt="4">
        <dgm:presLayoutVars>
          <dgm:chMax val="0"/>
          <dgm:bulletEnabled val="1"/>
        </dgm:presLayoutVars>
      </dgm:prSet>
      <dgm:spPr/>
    </dgm:pt>
    <dgm:pt modelId="{6425E936-A916-4A1C-B10F-E14BCA98D4E6}" type="pres">
      <dgm:prSet presAssocID="{6511A578-79F9-41B3-B0EA-A0E04DC02CD5}" presName="spacer" presStyleCnt="0"/>
      <dgm:spPr/>
    </dgm:pt>
    <dgm:pt modelId="{36AE6C3A-5B15-4984-A806-08CE456E7F38}" type="pres">
      <dgm:prSet presAssocID="{A1AD539C-7C12-46F0-8CF3-E6B252D72136}" presName="parentText" presStyleLbl="node1" presStyleIdx="2" presStyleCnt="4">
        <dgm:presLayoutVars>
          <dgm:chMax val="0"/>
          <dgm:bulletEnabled val="1"/>
        </dgm:presLayoutVars>
      </dgm:prSet>
      <dgm:spPr/>
    </dgm:pt>
    <dgm:pt modelId="{F16FBF5F-2BC4-419F-9546-32D376511CD9}" type="pres">
      <dgm:prSet presAssocID="{DAA0C52C-D09D-438D-B858-9C08AF2871F4}" presName="spacer" presStyleCnt="0"/>
      <dgm:spPr/>
    </dgm:pt>
    <dgm:pt modelId="{35761B72-8C02-41E3-9E0A-2AD86A60BB2C}" type="pres">
      <dgm:prSet presAssocID="{4AC7A08E-BC32-45CC-B7F5-87B5F9436214}" presName="parentText" presStyleLbl="node1" presStyleIdx="3" presStyleCnt="4">
        <dgm:presLayoutVars>
          <dgm:chMax val="0"/>
          <dgm:bulletEnabled val="1"/>
        </dgm:presLayoutVars>
      </dgm:prSet>
      <dgm:spPr/>
    </dgm:pt>
  </dgm:ptLst>
  <dgm:cxnLst>
    <dgm:cxn modelId="{16463527-D2EE-4C81-AC11-46079240A302}" srcId="{EFE8A850-43E7-442A-99C7-9CED15B2A856}" destId="{303EE3C2-DF37-4E78-8E09-27CD0BCE7A61}" srcOrd="0" destOrd="0" parTransId="{0490D636-DC68-4E79-8AB0-28B287BEFE66}" sibTransId="{EF4587E7-83CB-4BB3-AE9C-D9114CC99ECF}"/>
    <dgm:cxn modelId="{374DFE33-6A22-45B2-97BA-7BD3BC2230F6}" type="presOf" srcId="{EFE8A850-43E7-442A-99C7-9CED15B2A856}" destId="{F994D03A-00EE-4284-A878-FA172A295E52}" srcOrd="0" destOrd="0" presId="urn:microsoft.com/office/officeart/2005/8/layout/vList2"/>
    <dgm:cxn modelId="{E920054D-CAE6-42A1-9BDC-BF0B3B2AC117}" srcId="{EFE8A850-43E7-442A-99C7-9CED15B2A856}" destId="{4AC7A08E-BC32-45CC-B7F5-87B5F9436214}" srcOrd="3" destOrd="0" parTransId="{595C9913-95B9-409A-9930-0E771AA7A340}" sibTransId="{DE7473D3-72D1-4FFE-B2EA-8D7DC056FD3E}"/>
    <dgm:cxn modelId="{EA496A88-D346-4B6A-9681-14BCCAC4F965}" srcId="{EFE8A850-43E7-442A-99C7-9CED15B2A856}" destId="{A1AD539C-7C12-46F0-8CF3-E6B252D72136}" srcOrd="2" destOrd="0" parTransId="{0776BCC7-B6BD-4FC2-9393-7DF3E1BAFAFC}" sibTransId="{DAA0C52C-D09D-438D-B858-9C08AF2871F4}"/>
    <dgm:cxn modelId="{0F1FF08D-CD6D-408E-9089-3BDD09ACFDDD}" type="presOf" srcId="{7C96CBB2-B43D-4E54-A12F-62DF3D01ABC8}" destId="{6CFA4C72-3580-4EDF-96F7-42D1CD5D92F4}" srcOrd="0" destOrd="0" presId="urn:microsoft.com/office/officeart/2005/8/layout/vList2"/>
    <dgm:cxn modelId="{C51FAEB7-E3E7-47B3-8662-BAC4B26B4EC6}" srcId="{EFE8A850-43E7-442A-99C7-9CED15B2A856}" destId="{7C96CBB2-B43D-4E54-A12F-62DF3D01ABC8}" srcOrd="1" destOrd="0" parTransId="{BA2A9A5E-64EE-4ADA-969B-E5FAD2848FF7}" sibTransId="{6511A578-79F9-41B3-B0EA-A0E04DC02CD5}"/>
    <dgm:cxn modelId="{AE564DBC-7F5F-473F-8C7E-2D453B905314}" type="presOf" srcId="{A1AD539C-7C12-46F0-8CF3-E6B252D72136}" destId="{36AE6C3A-5B15-4984-A806-08CE456E7F38}" srcOrd="0" destOrd="0" presId="urn:microsoft.com/office/officeart/2005/8/layout/vList2"/>
    <dgm:cxn modelId="{370EEFEB-587B-4218-95AB-24559C9D5367}" type="presOf" srcId="{4AC7A08E-BC32-45CC-B7F5-87B5F9436214}" destId="{35761B72-8C02-41E3-9E0A-2AD86A60BB2C}" srcOrd="0" destOrd="0" presId="urn:microsoft.com/office/officeart/2005/8/layout/vList2"/>
    <dgm:cxn modelId="{FD12E4F0-A1F7-4777-B98F-BA7DE67EBEDD}" type="presOf" srcId="{303EE3C2-DF37-4E78-8E09-27CD0BCE7A61}" destId="{CCAB38D9-69CC-45AC-8F8A-7FAF18AB52FD}" srcOrd="0" destOrd="0" presId="urn:microsoft.com/office/officeart/2005/8/layout/vList2"/>
    <dgm:cxn modelId="{323EB21C-1E49-4734-A6CC-1B5E4513EB5D}" type="presParOf" srcId="{F994D03A-00EE-4284-A878-FA172A295E52}" destId="{CCAB38D9-69CC-45AC-8F8A-7FAF18AB52FD}" srcOrd="0" destOrd="0" presId="urn:microsoft.com/office/officeart/2005/8/layout/vList2"/>
    <dgm:cxn modelId="{F7DBCC2A-289C-4F57-AAC8-22FFB850AE26}" type="presParOf" srcId="{F994D03A-00EE-4284-A878-FA172A295E52}" destId="{3F528F82-988D-4543-A62B-F896BC8D1447}" srcOrd="1" destOrd="0" presId="urn:microsoft.com/office/officeart/2005/8/layout/vList2"/>
    <dgm:cxn modelId="{EB8DA960-9312-4459-84E9-DE77636A7396}" type="presParOf" srcId="{F994D03A-00EE-4284-A878-FA172A295E52}" destId="{6CFA4C72-3580-4EDF-96F7-42D1CD5D92F4}" srcOrd="2" destOrd="0" presId="urn:microsoft.com/office/officeart/2005/8/layout/vList2"/>
    <dgm:cxn modelId="{733EAB9B-4DCF-464B-8527-152D6511589B}" type="presParOf" srcId="{F994D03A-00EE-4284-A878-FA172A295E52}" destId="{6425E936-A916-4A1C-B10F-E14BCA98D4E6}" srcOrd="3" destOrd="0" presId="urn:microsoft.com/office/officeart/2005/8/layout/vList2"/>
    <dgm:cxn modelId="{487723C2-731D-4697-8819-E90E83F33292}" type="presParOf" srcId="{F994D03A-00EE-4284-A878-FA172A295E52}" destId="{36AE6C3A-5B15-4984-A806-08CE456E7F38}" srcOrd="4" destOrd="0" presId="urn:microsoft.com/office/officeart/2005/8/layout/vList2"/>
    <dgm:cxn modelId="{84F3F77E-5CB8-4912-B547-A36F84AA9C97}" type="presParOf" srcId="{F994D03A-00EE-4284-A878-FA172A295E52}" destId="{F16FBF5F-2BC4-419F-9546-32D376511CD9}" srcOrd="5" destOrd="0" presId="urn:microsoft.com/office/officeart/2005/8/layout/vList2"/>
    <dgm:cxn modelId="{5E62B4FD-6157-47EB-B3A2-6323972B2EEF}" type="presParOf" srcId="{F994D03A-00EE-4284-A878-FA172A295E52}" destId="{35761B72-8C02-41E3-9E0A-2AD86A60BB2C}"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39FD48D-C480-4EAE-A040-C1A52317F0E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DB89157-74A3-4291-B27F-9A1C15069AC8}">
      <dgm:prSet/>
      <dgm:spPr/>
      <dgm:t>
        <a:bodyPr/>
        <a:lstStyle/>
        <a:p>
          <a:r>
            <a:rPr lang="en-IN"/>
            <a:t>01 Input number of male rabbits</a:t>
          </a:r>
          <a:endParaRPr lang="en-US"/>
        </a:p>
      </dgm:t>
    </dgm:pt>
    <dgm:pt modelId="{4C3E84FF-3A90-4AF3-9EF0-279E35AA2EB2}" type="parTrans" cxnId="{45BA1219-125B-4053-A867-8A22503F9187}">
      <dgm:prSet/>
      <dgm:spPr/>
      <dgm:t>
        <a:bodyPr/>
        <a:lstStyle/>
        <a:p>
          <a:endParaRPr lang="en-US"/>
        </a:p>
      </dgm:t>
    </dgm:pt>
    <dgm:pt modelId="{F6ABF8E5-2C87-423B-A138-AACDDB2AE583}" type="sibTrans" cxnId="{45BA1219-125B-4053-A867-8A22503F9187}">
      <dgm:prSet/>
      <dgm:spPr/>
      <dgm:t>
        <a:bodyPr/>
        <a:lstStyle/>
        <a:p>
          <a:endParaRPr lang="en-US"/>
        </a:p>
      </dgm:t>
    </dgm:pt>
    <dgm:pt modelId="{AF4EC1A5-5CC3-463E-9767-8A65E4C2323E}">
      <dgm:prSet/>
      <dgm:spPr/>
      <dgm:t>
        <a:bodyPr/>
        <a:lstStyle/>
        <a:p>
          <a:r>
            <a:rPr lang="en-IN"/>
            <a:t>02 Input number of female rabbits</a:t>
          </a:r>
          <a:endParaRPr lang="en-US"/>
        </a:p>
      </dgm:t>
    </dgm:pt>
    <dgm:pt modelId="{C0302FA9-E333-4B11-BA02-2E30AB5CDF08}" type="parTrans" cxnId="{800D15BE-0D96-489E-A9B5-280CCAE6CE87}">
      <dgm:prSet/>
      <dgm:spPr/>
      <dgm:t>
        <a:bodyPr/>
        <a:lstStyle/>
        <a:p>
          <a:endParaRPr lang="en-US"/>
        </a:p>
      </dgm:t>
    </dgm:pt>
    <dgm:pt modelId="{53DFA5ED-5625-4251-89AD-65FEC5DCA2EA}" type="sibTrans" cxnId="{800D15BE-0D96-489E-A9B5-280CCAE6CE87}">
      <dgm:prSet/>
      <dgm:spPr/>
      <dgm:t>
        <a:bodyPr/>
        <a:lstStyle/>
        <a:p>
          <a:endParaRPr lang="en-US"/>
        </a:p>
      </dgm:t>
    </dgm:pt>
    <dgm:pt modelId="{CE4F91E7-95CD-43B9-B903-0357BBC7EB70}">
      <dgm:prSet/>
      <dgm:spPr/>
      <dgm:t>
        <a:bodyPr/>
        <a:lstStyle/>
        <a:p>
          <a:r>
            <a:rPr lang="en-IN"/>
            <a:t>03 If male rabbits &gt; 0 and female rabbits &gt; 0 then</a:t>
          </a:r>
          <a:endParaRPr lang="en-US"/>
        </a:p>
      </dgm:t>
    </dgm:pt>
    <dgm:pt modelId="{720B7784-509A-454F-863E-02B55476E567}" type="parTrans" cxnId="{24086DFE-6685-42EC-BBA9-6FBB94C5DAD1}">
      <dgm:prSet/>
      <dgm:spPr/>
      <dgm:t>
        <a:bodyPr/>
        <a:lstStyle/>
        <a:p>
          <a:endParaRPr lang="en-US"/>
        </a:p>
      </dgm:t>
    </dgm:pt>
    <dgm:pt modelId="{D7556AF7-AB09-4F8F-A4F4-3444A04F3BF4}" type="sibTrans" cxnId="{24086DFE-6685-42EC-BBA9-6FBB94C5DAD1}">
      <dgm:prSet/>
      <dgm:spPr/>
      <dgm:t>
        <a:bodyPr/>
        <a:lstStyle/>
        <a:p>
          <a:endParaRPr lang="en-US"/>
        </a:p>
      </dgm:t>
    </dgm:pt>
    <dgm:pt modelId="{F25F2ADC-6EF7-4C85-9D0E-F652296B0C64}">
      <dgm:prSet/>
      <dgm:spPr/>
      <dgm:t>
        <a:bodyPr/>
        <a:lstStyle/>
        <a:p>
          <a:r>
            <a:rPr lang="en-IN"/>
            <a:t>04     Input Do you want to breed (Yes / No)</a:t>
          </a:r>
          <a:endParaRPr lang="en-US"/>
        </a:p>
      </dgm:t>
    </dgm:pt>
    <dgm:pt modelId="{DAA99F92-DEC5-4B47-86AC-5C63A7DAEABE}" type="parTrans" cxnId="{6DCD54A6-9D4E-4211-8619-A4F4E43CF15D}">
      <dgm:prSet/>
      <dgm:spPr/>
      <dgm:t>
        <a:bodyPr/>
        <a:lstStyle/>
        <a:p>
          <a:endParaRPr lang="en-US"/>
        </a:p>
      </dgm:t>
    </dgm:pt>
    <dgm:pt modelId="{9439B8A1-770C-41B4-9F0F-6C0579B4CD50}" type="sibTrans" cxnId="{6DCD54A6-9D4E-4211-8619-A4F4E43CF15D}">
      <dgm:prSet/>
      <dgm:spPr/>
      <dgm:t>
        <a:bodyPr/>
        <a:lstStyle/>
        <a:p>
          <a:endParaRPr lang="en-US"/>
        </a:p>
      </dgm:t>
    </dgm:pt>
    <dgm:pt modelId="{B21B66E2-E99D-45D6-A18F-C39CB6BE3EA6}">
      <dgm:prSet/>
      <dgm:spPr/>
      <dgm:t>
        <a:bodyPr/>
        <a:lstStyle/>
        <a:p>
          <a:r>
            <a:rPr lang="en-IN"/>
            <a:t>05     If breed = “No”</a:t>
          </a:r>
          <a:endParaRPr lang="en-US"/>
        </a:p>
      </dgm:t>
    </dgm:pt>
    <dgm:pt modelId="{0B9021F5-C277-46B1-BE8B-CC4761F50B8F}" type="parTrans" cxnId="{C99602ED-4D85-4A0C-9161-306EB348058F}">
      <dgm:prSet/>
      <dgm:spPr/>
      <dgm:t>
        <a:bodyPr/>
        <a:lstStyle/>
        <a:p>
          <a:endParaRPr lang="en-US"/>
        </a:p>
      </dgm:t>
    </dgm:pt>
    <dgm:pt modelId="{4E4402F6-FA9E-4CAA-9AD4-62937DC8DD2C}" type="sibTrans" cxnId="{C99602ED-4D85-4A0C-9161-306EB348058F}">
      <dgm:prSet/>
      <dgm:spPr/>
      <dgm:t>
        <a:bodyPr/>
        <a:lstStyle/>
        <a:p>
          <a:endParaRPr lang="en-US"/>
        </a:p>
      </dgm:t>
    </dgm:pt>
    <dgm:pt modelId="{1062461A-7A19-41DF-A633-F9F4334BD571}">
      <dgm:prSet/>
      <dgm:spPr/>
      <dgm:t>
        <a:bodyPr/>
        <a:lstStyle/>
        <a:p>
          <a:r>
            <a:rPr lang="en-IN"/>
            <a:t>06          Print “Keep male and female rabbits apart!”</a:t>
          </a:r>
          <a:endParaRPr lang="en-US"/>
        </a:p>
      </dgm:t>
    </dgm:pt>
    <dgm:pt modelId="{B96B79A8-0162-4627-BFAC-C992506D7750}" type="parTrans" cxnId="{6AD49A26-6B0A-4A7E-9777-BBA28407DCDD}">
      <dgm:prSet/>
      <dgm:spPr/>
      <dgm:t>
        <a:bodyPr/>
        <a:lstStyle/>
        <a:p>
          <a:endParaRPr lang="en-US"/>
        </a:p>
      </dgm:t>
    </dgm:pt>
    <dgm:pt modelId="{6C17E09D-2D6E-4284-8356-6E41C2F96A94}" type="sibTrans" cxnId="{6AD49A26-6B0A-4A7E-9777-BBA28407DCDD}">
      <dgm:prSet/>
      <dgm:spPr/>
      <dgm:t>
        <a:bodyPr/>
        <a:lstStyle/>
        <a:p>
          <a:endParaRPr lang="en-US"/>
        </a:p>
      </dgm:t>
    </dgm:pt>
    <dgm:pt modelId="{B5EA6F3A-B683-4D9B-9879-B50D5955A651}">
      <dgm:prSet/>
      <dgm:spPr/>
      <dgm:t>
        <a:bodyPr/>
        <a:lstStyle/>
        <a:p>
          <a:r>
            <a:rPr lang="en-IN"/>
            <a:t>07     End if</a:t>
          </a:r>
          <a:endParaRPr lang="en-US"/>
        </a:p>
      </dgm:t>
    </dgm:pt>
    <dgm:pt modelId="{DDE0C22F-82DF-4C33-8205-2CAC76C60134}" type="parTrans" cxnId="{3CDECD38-74BF-43FF-B20F-304349F8641E}">
      <dgm:prSet/>
      <dgm:spPr/>
      <dgm:t>
        <a:bodyPr/>
        <a:lstStyle/>
        <a:p>
          <a:endParaRPr lang="en-US"/>
        </a:p>
      </dgm:t>
    </dgm:pt>
    <dgm:pt modelId="{73F15ACD-4460-4BB7-977E-0C80B95B3B93}" type="sibTrans" cxnId="{3CDECD38-74BF-43FF-B20F-304349F8641E}">
      <dgm:prSet/>
      <dgm:spPr/>
      <dgm:t>
        <a:bodyPr/>
        <a:lstStyle/>
        <a:p>
          <a:endParaRPr lang="en-US"/>
        </a:p>
      </dgm:t>
    </dgm:pt>
    <dgm:pt modelId="{4BD2BC8D-0504-47DE-BD18-D518332A6EF6}">
      <dgm:prSet/>
      <dgm:spPr/>
      <dgm:t>
        <a:bodyPr/>
        <a:lstStyle/>
        <a:p>
          <a:r>
            <a:rPr lang="en-IN"/>
            <a:t>08 End If.</a:t>
          </a:r>
          <a:endParaRPr lang="en-US"/>
        </a:p>
      </dgm:t>
    </dgm:pt>
    <dgm:pt modelId="{0D4F787E-5A99-49C7-9503-A1A51F3AD38F}" type="parTrans" cxnId="{0633F8AD-A53D-454E-97F4-8F8BB5C1069D}">
      <dgm:prSet/>
      <dgm:spPr/>
      <dgm:t>
        <a:bodyPr/>
        <a:lstStyle/>
        <a:p>
          <a:endParaRPr lang="en-US"/>
        </a:p>
      </dgm:t>
    </dgm:pt>
    <dgm:pt modelId="{E777EB3A-9F94-4764-879E-60C163E1C1AA}" type="sibTrans" cxnId="{0633F8AD-A53D-454E-97F4-8F8BB5C1069D}">
      <dgm:prSet/>
      <dgm:spPr/>
      <dgm:t>
        <a:bodyPr/>
        <a:lstStyle/>
        <a:p>
          <a:endParaRPr lang="en-US"/>
        </a:p>
      </dgm:t>
    </dgm:pt>
    <dgm:pt modelId="{06D7C1C9-358F-4751-BDAD-5E2418148A84}" type="pres">
      <dgm:prSet presAssocID="{639FD48D-C480-4EAE-A040-C1A52317F0E2}" presName="linear" presStyleCnt="0">
        <dgm:presLayoutVars>
          <dgm:animLvl val="lvl"/>
          <dgm:resizeHandles val="exact"/>
        </dgm:presLayoutVars>
      </dgm:prSet>
      <dgm:spPr/>
    </dgm:pt>
    <dgm:pt modelId="{E92AA351-5E6C-422B-B173-B104F3BD2A30}" type="pres">
      <dgm:prSet presAssocID="{9DB89157-74A3-4291-B27F-9A1C15069AC8}" presName="parentText" presStyleLbl="node1" presStyleIdx="0" presStyleCnt="8">
        <dgm:presLayoutVars>
          <dgm:chMax val="0"/>
          <dgm:bulletEnabled val="1"/>
        </dgm:presLayoutVars>
      </dgm:prSet>
      <dgm:spPr/>
    </dgm:pt>
    <dgm:pt modelId="{641DEE16-B18E-4CE5-994F-277AE5924788}" type="pres">
      <dgm:prSet presAssocID="{F6ABF8E5-2C87-423B-A138-AACDDB2AE583}" presName="spacer" presStyleCnt="0"/>
      <dgm:spPr/>
    </dgm:pt>
    <dgm:pt modelId="{8B2AFBB0-DEFA-4821-9980-ED0DA0DC4448}" type="pres">
      <dgm:prSet presAssocID="{AF4EC1A5-5CC3-463E-9767-8A65E4C2323E}" presName="parentText" presStyleLbl="node1" presStyleIdx="1" presStyleCnt="8">
        <dgm:presLayoutVars>
          <dgm:chMax val="0"/>
          <dgm:bulletEnabled val="1"/>
        </dgm:presLayoutVars>
      </dgm:prSet>
      <dgm:spPr/>
    </dgm:pt>
    <dgm:pt modelId="{5C328B68-10D1-4F1A-A514-8613DF19A543}" type="pres">
      <dgm:prSet presAssocID="{53DFA5ED-5625-4251-89AD-65FEC5DCA2EA}" presName="spacer" presStyleCnt="0"/>
      <dgm:spPr/>
    </dgm:pt>
    <dgm:pt modelId="{B9845609-4975-401E-8EA0-D562D092FA3A}" type="pres">
      <dgm:prSet presAssocID="{CE4F91E7-95CD-43B9-B903-0357BBC7EB70}" presName="parentText" presStyleLbl="node1" presStyleIdx="2" presStyleCnt="8">
        <dgm:presLayoutVars>
          <dgm:chMax val="0"/>
          <dgm:bulletEnabled val="1"/>
        </dgm:presLayoutVars>
      </dgm:prSet>
      <dgm:spPr/>
    </dgm:pt>
    <dgm:pt modelId="{90E27C7B-DD5E-4CAE-9A72-A5BCE2235145}" type="pres">
      <dgm:prSet presAssocID="{D7556AF7-AB09-4F8F-A4F4-3444A04F3BF4}" presName="spacer" presStyleCnt="0"/>
      <dgm:spPr/>
    </dgm:pt>
    <dgm:pt modelId="{880DF408-509D-475D-9377-A12CA1FF7371}" type="pres">
      <dgm:prSet presAssocID="{F25F2ADC-6EF7-4C85-9D0E-F652296B0C64}" presName="parentText" presStyleLbl="node1" presStyleIdx="3" presStyleCnt="8">
        <dgm:presLayoutVars>
          <dgm:chMax val="0"/>
          <dgm:bulletEnabled val="1"/>
        </dgm:presLayoutVars>
      </dgm:prSet>
      <dgm:spPr/>
    </dgm:pt>
    <dgm:pt modelId="{6E4AAB10-FD68-485F-ACF2-36EF903A7252}" type="pres">
      <dgm:prSet presAssocID="{9439B8A1-770C-41B4-9F0F-6C0579B4CD50}" presName="spacer" presStyleCnt="0"/>
      <dgm:spPr/>
    </dgm:pt>
    <dgm:pt modelId="{3C41DFC8-5320-43D0-8E4B-2B7EC00A5DD2}" type="pres">
      <dgm:prSet presAssocID="{B21B66E2-E99D-45D6-A18F-C39CB6BE3EA6}" presName="parentText" presStyleLbl="node1" presStyleIdx="4" presStyleCnt="8">
        <dgm:presLayoutVars>
          <dgm:chMax val="0"/>
          <dgm:bulletEnabled val="1"/>
        </dgm:presLayoutVars>
      </dgm:prSet>
      <dgm:spPr/>
    </dgm:pt>
    <dgm:pt modelId="{D3AACDEF-0A79-4680-9B7C-DDFA5E3FA373}" type="pres">
      <dgm:prSet presAssocID="{4E4402F6-FA9E-4CAA-9AD4-62937DC8DD2C}" presName="spacer" presStyleCnt="0"/>
      <dgm:spPr/>
    </dgm:pt>
    <dgm:pt modelId="{EC642D8A-C362-4887-94A1-28F3297C7032}" type="pres">
      <dgm:prSet presAssocID="{1062461A-7A19-41DF-A633-F9F4334BD571}" presName="parentText" presStyleLbl="node1" presStyleIdx="5" presStyleCnt="8">
        <dgm:presLayoutVars>
          <dgm:chMax val="0"/>
          <dgm:bulletEnabled val="1"/>
        </dgm:presLayoutVars>
      </dgm:prSet>
      <dgm:spPr/>
    </dgm:pt>
    <dgm:pt modelId="{26566828-8A48-4CDC-ADE9-299B7ECE6B61}" type="pres">
      <dgm:prSet presAssocID="{6C17E09D-2D6E-4284-8356-6E41C2F96A94}" presName="spacer" presStyleCnt="0"/>
      <dgm:spPr/>
    </dgm:pt>
    <dgm:pt modelId="{EA833A30-42A3-4F24-8C75-A847C087B1D3}" type="pres">
      <dgm:prSet presAssocID="{B5EA6F3A-B683-4D9B-9879-B50D5955A651}" presName="parentText" presStyleLbl="node1" presStyleIdx="6" presStyleCnt="8">
        <dgm:presLayoutVars>
          <dgm:chMax val="0"/>
          <dgm:bulletEnabled val="1"/>
        </dgm:presLayoutVars>
      </dgm:prSet>
      <dgm:spPr/>
    </dgm:pt>
    <dgm:pt modelId="{AA3FC214-DB96-4361-9EF1-14C9BA00A379}" type="pres">
      <dgm:prSet presAssocID="{73F15ACD-4460-4BB7-977E-0C80B95B3B93}" presName="spacer" presStyleCnt="0"/>
      <dgm:spPr/>
    </dgm:pt>
    <dgm:pt modelId="{FFEBD087-79E7-4484-8C2A-9A7E78F2E34F}" type="pres">
      <dgm:prSet presAssocID="{4BD2BC8D-0504-47DE-BD18-D518332A6EF6}" presName="parentText" presStyleLbl="node1" presStyleIdx="7" presStyleCnt="8">
        <dgm:presLayoutVars>
          <dgm:chMax val="0"/>
          <dgm:bulletEnabled val="1"/>
        </dgm:presLayoutVars>
      </dgm:prSet>
      <dgm:spPr/>
    </dgm:pt>
  </dgm:ptLst>
  <dgm:cxnLst>
    <dgm:cxn modelId="{EB7AF80F-F72D-4BA2-AEA9-6D880D9A0957}" type="presOf" srcId="{9DB89157-74A3-4291-B27F-9A1C15069AC8}" destId="{E92AA351-5E6C-422B-B173-B104F3BD2A30}" srcOrd="0" destOrd="0" presId="urn:microsoft.com/office/officeart/2005/8/layout/vList2"/>
    <dgm:cxn modelId="{45BA1219-125B-4053-A867-8A22503F9187}" srcId="{639FD48D-C480-4EAE-A040-C1A52317F0E2}" destId="{9DB89157-74A3-4291-B27F-9A1C15069AC8}" srcOrd="0" destOrd="0" parTransId="{4C3E84FF-3A90-4AF3-9EF0-279E35AA2EB2}" sibTransId="{F6ABF8E5-2C87-423B-A138-AACDDB2AE583}"/>
    <dgm:cxn modelId="{6E8F2023-872D-4FD8-B368-447684593CEC}" type="presOf" srcId="{F25F2ADC-6EF7-4C85-9D0E-F652296B0C64}" destId="{880DF408-509D-475D-9377-A12CA1FF7371}" srcOrd="0" destOrd="0" presId="urn:microsoft.com/office/officeart/2005/8/layout/vList2"/>
    <dgm:cxn modelId="{6AD49A26-6B0A-4A7E-9777-BBA28407DCDD}" srcId="{639FD48D-C480-4EAE-A040-C1A52317F0E2}" destId="{1062461A-7A19-41DF-A633-F9F4334BD571}" srcOrd="5" destOrd="0" parTransId="{B96B79A8-0162-4627-BFAC-C992506D7750}" sibTransId="{6C17E09D-2D6E-4284-8356-6E41C2F96A94}"/>
    <dgm:cxn modelId="{3CDECD38-74BF-43FF-B20F-304349F8641E}" srcId="{639FD48D-C480-4EAE-A040-C1A52317F0E2}" destId="{B5EA6F3A-B683-4D9B-9879-B50D5955A651}" srcOrd="6" destOrd="0" parTransId="{DDE0C22F-82DF-4C33-8205-2CAC76C60134}" sibTransId="{73F15ACD-4460-4BB7-977E-0C80B95B3B93}"/>
    <dgm:cxn modelId="{1FCFCD3E-4B85-44C7-8DC8-0CBF03948ABE}" type="presOf" srcId="{639FD48D-C480-4EAE-A040-C1A52317F0E2}" destId="{06D7C1C9-358F-4751-BDAD-5E2418148A84}" srcOrd="0" destOrd="0" presId="urn:microsoft.com/office/officeart/2005/8/layout/vList2"/>
    <dgm:cxn modelId="{8438C448-1453-4375-937E-BBB05097F999}" type="presOf" srcId="{1062461A-7A19-41DF-A633-F9F4334BD571}" destId="{EC642D8A-C362-4887-94A1-28F3297C7032}" srcOrd="0" destOrd="0" presId="urn:microsoft.com/office/officeart/2005/8/layout/vList2"/>
    <dgm:cxn modelId="{56BFD350-E8D0-4DE4-A620-01CAC266A80B}" type="presOf" srcId="{AF4EC1A5-5CC3-463E-9767-8A65E4C2323E}" destId="{8B2AFBB0-DEFA-4821-9980-ED0DA0DC4448}" srcOrd="0" destOrd="0" presId="urn:microsoft.com/office/officeart/2005/8/layout/vList2"/>
    <dgm:cxn modelId="{8838B97B-8563-481B-8370-247720FD385E}" type="presOf" srcId="{B21B66E2-E99D-45D6-A18F-C39CB6BE3EA6}" destId="{3C41DFC8-5320-43D0-8E4B-2B7EC00A5DD2}" srcOrd="0" destOrd="0" presId="urn:microsoft.com/office/officeart/2005/8/layout/vList2"/>
    <dgm:cxn modelId="{D8EAC38C-7957-419B-A06F-B5DE8F58D39A}" type="presOf" srcId="{4BD2BC8D-0504-47DE-BD18-D518332A6EF6}" destId="{FFEBD087-79E7-4484-8C2A-9A7E78F2E34F}" srcOrd="0" destOrd="0" presId="urn:microsoft.com/office/officeart/2005/8/layout/vList2"/>
    <dgm:cxn modelId="{6DCD54A6-9D4E-4211-8619-A4F4E43CF15D}" srcId="{639FD48D-C480-4EAE-A040-C1A52317F0E2}" destId="{F25F2ADC-6EF7-4C85-9D0E-F652296B0C64}" srcOrd="3" destOrd="0" parTransId="{DAA99F92-DEC5-4B47-86AC-5C63A7DAEABE}" sibTransId="{9439B8A1-770C-41B4-9F0F-6C0579B4CD50}"/>
    <dgm:cxn modelId="{0633F8AD-A53D-454E-97F4-8F8BB5C1069D}" srcId="{639FD48D-C480-4EAE-A040-C1A52317F0E2}" destId="{4BD2BC8D-0504-47DE-BD18-D518332A6EF6}" srcOrd="7" destOrd="0" parTransId="{0D4F787E-5A99-49C7-9503-A1A51F3AD38F}" sibTransId="{E777EB3A-9F94-4764-879E-60C163E1C1AA}"/>
    <dgm:cxn modelId="{800D15BE-0D96-489E-A9B5-280CCAE6CE87}" srcId="{639FD48D-C480-4EAE-A040-C1A52317F0E2}" destId="{AF4EC1A5-5CC3-463E-9767-8A65E4C2323E}" srcOrd="1" destOrd="0" parTransId="{C0302FA9-E333-4B11-BA02-2E30AB5CDF08}" sibTransId="{53DFA5ED-5625-4251-89AD-65FEC5DCA2EA}"/>
    <dgm:cxn modelId="{C04AB4C0-885E-4622-8D7C-9BAAB04CE30E}" type="presOf" srcId="{CE4F91E7-95CD-43B9-B903-0357BBC7EB70}" destId="{B9845609-4975-401E-8EA0-D562D092FA3A}" srcOrd="0" destOrd="0" presId="urn:microsoft.com/office/officeart/2005/8/layout/vList2"/>
    <dgm:cxn modelId="{C99602ED-4D85-4A0C-9161-306EB348058F}" srcId="{639FD48D-C480-4EAE-A040-C1A52317F0E2}" destId="{B21B66E2-E99D-45D6-A18F-C39CB6BE3EA6}" srcOrd="4" destOrd="0" parTransId="{0B9021F5-C277-46B1-BE8B-CC4761F50B8F}" sibTransId="{4E4402F6-FA9E-4CAA-9AD4-62937DC8DD2C}"/>
    <dgm:cxn modelId="{5A49A8F1-74B0-451D-AD70-C892B0FDCDDF}" type="presOf" srcId="{B5EA6F3A-B683-4D9B-9879-B50D5955A651}" destId="{EA833A30-42A3-4F24-8C75-A847C087B1D3}" srcOrd="0" destOrd="0" presId="urn:microsoft.com/office/officeart/2005/8/layout/vList2"/>
    <dgm:cxn modelId="{24086DFE-6685-42EC-BBA9-6FBB94C5DAD1}" srcId="{639FD48D-C480-4EAE-A040-C1A52317F0E2}" destId="{CE4F91E7-95CD-43B9-B903-0357BBC7EB70}" srcOrd="2" destOrd="0" parTransId="{720B7784-509A-454F-863E-02B55476E567}" sibTransId="{D7556AF7-AB09-4F8F-A4F4-3444A04F3BF4}"/>
    <dgm:cxn modelId="{131C12F7-29D6-4203-BA46-02DBCCBF9C22}" type="presParOf" srcId="{06D7C1C9-358F-4751-BDAD-5E2418148A84}" destId="{E92AA351-5E6C-422B-B173-B104F3BD2A30}" srcOrd="0" destOrd="0" presId="urn:microsoft.com/office/officeart/2005/8/layout/vList2"/>
    <dgm:cxn modelId="{AE71C019-7F9B-48F1-8BE4-E08E1DCF5AAD}" type="presParOf" srcId="{06D7C1C9-358F-4751-BDAD-5E2418148A84}" destId="{641DEE16-B18E-4CE5-994F-277AE5924788}" srcOrd="1" destOrd="0" presId="urn:microsoft.com/office/officeart/2005/8/layout/vList2"/>
    <dgm:cxn modelId="{4034AF9B-E31C-4B86-9DAF-71529FC3B938}" type="presParOf" srcId="{06D7C1C9-358F-4751-BDAD-5E2418148A84}" destId="{8B2AFBB0-DEFA-4821-9980-ED0DA0DC4448}" srcOrd="2" destOrd="0" presId="urn:microsoft.com/office/officeart/2005/8/layout/vList2"/>
    <dgm:cxn modelId="{DE7C7BAD-9C1B-4921-88E5-CC7BE5762F70}" type="presParOf" srcId="{06D7C1C9-358F-4751-BDAD-5E2418148A84}" destId="{5C328B68-10D1-4F1A-A514-8613DF19A543}" srcOrd="3" destOrd="0" presId="urn:microsoft.com/office/officeart/2005/8/layout/vList2"/>
    <dgm:cxn modelId="{11ECBCA3-8A8B-41EA-8F12-B2FC849E5018}" type="presParOf" srcId="{06D7C1C9-358F-4751-BDAD-5E2418148A84}" destId="{B9845609-4975-401E-8EA0-D562D092FA3A}" srcOrd="4" destOrd="0" presId="urn:microsoft.com/office/officeart/2005/8/layout/vList2"/>
    <dgm:cxn modelId="{069D07FA-077B-42E0-9A20-6DD1AEBC3E75}" type="presParOf" srcId="{06D7C1C9-358F-4751-BDAD-5E2418148A84}" destId="{90E27C7B-DD5E-4CAE-9A72-A5BCE2235145}" srcOrd="5" destOrd="0" presId="urn:microsoft.com/office/officeart/2005/8/layout/vList2"/>
    <dgm:cxn modelId="{12D49175-32B8-4DA3-9D08-F9F6C2CB8A01}" type="presParOf" srcId="{06D7C1C9-358F-4751-BDAD-5E2418148A84}" destId="{880DF408-509D-475D-9377-A12CA1FF7371}" srcOrd="6" destOrd="0" presId="urn:microsoft.com/office/officeart/2005/8/layout/vList2"/>
    <dgm:cxn modelId="{6A01197D-E458-4180-B941-CA2BE44E3E60}" type="presParOf" srcId="{06D7C1C9-358F-4751-BDAD-5E2418148A84}" destId="{6E4AAB10-FD68-485F-ACF2-36EF903A7252}" srcOrd="7" destOrd="0" presId="urn:microsoft.com/office/officeart/2005/8/layout/vList2"/>
    <dgm:cxn modelId="{E020383E-1FA1-4803-86E7-EDD5C8754C84}" type="presParOf" srcId="{06D7C1C9-358F-4751-BDAD-5E2418148A84}" destId="{3C41DFC8-5320-43D0-8E4B-2B7EC00A5DD2}" srcOrd="8" destOrd="0" presId="urn:microsoft.com/office/officeart/2005/8/layout/vList2"/>
    <dgm:cxn modelId="{AE8C12A4-0FBB-47B6-9377-843C42172884}" type="presParOf" srcId="{06D7C1C9-358F-4751-BDAD-5E2418148A84}" destId="{D3AACDEF-0A79-4680-9B7C-DDFA5E3FA373}" srcOrd="9" destOrd="0" presId="urn:microsoft.com/office/officeart/2005/8/layout/vList2"/>
    <dgm:cxn modelId="{94685396-B88A-4B5A-A5C6-9A073654EEED}" type="presParOf" srcId="{06D7C1C9-358F-4751-BDAD-5E2418148A84}" destId="{EC642D8A-C362-4887-94A1-28F3297C7032}" srcOrd="10" destOrd="0" presId="urn:microsoft.com/office/officeart/2005/8/layout/vList2"/>
    <dgm:cxn modelId="{0FAF739E-DBA7-45F5-9300-DB8EDFA3539C}" type="presParOf" srcId="{06D7C1C9-358F-4751-BDAD-5E2418148A84}" destId="{26566828-8A48-4CDC-ADE9-299B7ECE6B61}" srcOrd="11" destOrd="0" presId="urn:microsoft.com/office/officeart/2005/8/layout/vList2"/>
    <dgm:cxn modelId="{3F067E85-BA32-4866-A5D6-6728B1B158D5}" type="presParOf" srcId="{06D7C1C9-358F-4751-BDAD-5E2418148A84}" destId="{EA833A30-42A3-4F24-8C75-A847C087B1D3}" srcOrd="12" destOrd="0" presId="urn:microsoft.com/office/officeart/2005/8/layout/vList2"/>
    <dgm:cxn modelId="{48A67945-1656-47B4-AD1C-46B0CA760608}" type="presParOf" srcId="{06D7C1C9-358F-4751-BDAD-5E2418148A84}" destId="{AA3FC214-DB96-4361-9EF1-14C9BA00A379}" srcOrd="13" destOrd="0" presId="urn:microsoft.com/office/officeart/2005/8/layout/vList2"/>
    <dgm:cxn modelId="{5656BAB9-D1A3-4D56-9BBE-58FE7B0B9639}" type="presParOf" srcId="{06D7C1C9-358F-4751-BDAD-5E2418148A84}" destId="{FFEBD087-79E7-4484-8C2A-9A7E78F2E34F}" srcOrd="1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6703E13-1A0E-42D1-9AE6-BAF366229A4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53358E5-C2BC-4A92-8859-1813E4E86007}">
      <dgm:prSet/>
      <dgm:spPr/>
      <dgm:t>
        <a:bodyPr/>
        <a:lstStyle/>
        <a:p>
          <a:r>
            <a:rPr lang="en-US" dirty="0"/>
            <a:t>Given a program written in any programming language, its program graph is a directed graph in which nodes are statement fragments, and edges represent flow of control.</a:t>
          </a:r>
        </a:p>
      </dgm:t>
    </dgm:pt>
    <dgm:pt modelId="{6E2C3619-8291-42E2-B257-375AD93E57DA}" type="parTrans" cxnId="{38DDBFA9-C6BF-43B7-AFCD-E07D0E66C019}">
      <dgm:prSet/>
      <dgm:spPr/>
      <dgm:t>
        <a:bodyPr/>
        <a:lstStyle/>
        <a:p>
          <a:endParaRPr lang="en-US"/>
        </a:p>
      </dgm:t>
    </dgm:pt>
    <dgm:pt modelId="{401788B0-1E00-42BB-8832-084738314C4B}" type="sibTrans" cxnId="{38DDBFA9-C6BF-43B7-AFCD-E07D0E66C019}">
      <dgm:prSet/>
      <dgm:spPr/>
      <dgm:t>
        <a:bodyPr/>
        <a:lstStyle/>
        <a:p>
          <a:endParaRPr lang="en-US"/>
        </a:p>
      </dgm:t>
    </dgm:pt>
    <dgm:pt modelId="{15D30EE9-17B1-421B-94D2-AA8B7005BD0A}">
      <dgm:prSet/>
      <dgm:spPr/>
      <dgm:t>
        <a:bodyPr/>
        <a:lstStyle/>
        <a:p>
          <a:r>
            <a:rPr lang="en-US" dirty="0"/>
            <a:t>If </a:t>
          </a:r>
          <a:r>
            <a:rPr lang="en-US" dirty="0" err="1"/>
            <a:t>i</a:t>
          </a:r>
          <a:r>
            <a:rPr lang="en-US" dirty="0"/>
            <a:t> and  j are nodes in the program graph, an edge exists from node </a:t>
          </a:r>
          <a:r>
            <a:rPr lang="en-US" dirty="0" err="1"/>
            <a:t>i</a:t>
          </a:r>
          <a:r>
            <a:rPr lang="en-US" dirty="0"/>
            <a:t> to node j if and only if the statement fragment corresponding to node j can be executed immediately after the statement fragment corresponding to node </a:t>
          </a:r>
          <a:r>
            <a:rPr lang="en-US" dirty="0" err="1"/>
            <a:t>i</a:t>
          </a:r>
          <a:r>
            <a:rPr lang="en-US" dirty="0"/>
            <a:t>.</a:t>
          </a:r>
        </a:p>
      </dgm:t>
    </dgm:pt>
    <dgm:pt modelId="{024FAAEA-1CDC-4653-8C3F-E9292A1D6815}" type="parTrans" cxnId="{38C995FE-AA8F-4E14-849F-CBCE04D4A084}">
      <dgm:prSet/>
      <dgm:spPr/>
      <dgm:t>
        <a:bodyPr/>
        <a:lstStyle/>
        <a:p>
          <a:endParaRPr lang="en-US"/>
        </a:p>
      </dgm:t>
    </dgm:pt>
    <dgm:pt modelId="{7B209EB6-ED77-4593-A097-49703D0583DC}" type="sibTrans" cxnId="{38C995FE-AA8F-4E14-849F-CBCE04D4A084}">
      <dgm:prSet/>
      <dgm:spPr/>
      <dgm:t>
        <a:bodyPr/>
        <a:lstStyle/>
        <a:p>
          <a:endParaRPr lang="en-US"/>
        </a:p>
      </dgm:t>
    </dgm:pt>
    <dgm:pt modelId="{1A3A73B1-B4BA-4FB1-8CEC-FA7116347AE2}" type="pres">
      <dgm:prSet presAssocID="{C6703E13-1A0E-42D1-9AE6-BAF366229A42}" presName="root" presStyleCnt="0">
        <dgm:presLayoutVars>
          <dgm:dir/>
          <dgm:resizeHandles val="exact"/>
        </dgm:presLayoutVars>
      </dgm:prSet>
      <dgm:spPr/>
    </dgm:pt>
    <dgm:pt modelId="{039076AF-D2E4-4CEB-BFE8-75CFA8D863B3}" type="pres">
      <dgm:prSet presAssocID="{853358E5-C2BC-4A92-8859-1813E4E86007}" presName="compNode" presStyleCnt="0"/>
      <dgm:spPr/>
    </dgm:pt>
    <dgm:pt modelId="{C8550A09-8C08-43BF-A208-EC4878B99AE6}" type="pres">
      <dgm:prSet presAssocID="{853358E5-C2BC-4A92-8859-1813E4E86007}" presName="bgRect" presStyleLbl="bgShp" presStyleIdx="0" presStyleCnt="2"/>
      <dgm:spPr/>
    </dgm:pt>
    <dgm:pt modelId="{F0B42340-037C-48F0-A235-281C6787C361}" type="pres">
      <dgm:prSet presAssocID="{853358E5-C2BC-4A92-8859-1813E4E8600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D8A3CC0D-B7A4-4E63-8E52-4C92D20C8BEA}" type="pres">
      <dgm:prSet presAssocID="{853358E5-C2BC-4A92-8859-1813E4E86007}" presName="spaceRect" presStyleCnt="0"/>
      <dgm:spPr/>
    </dgm:pt>
    <dgm:pt modelId="{B32C9FFF-CC97-418B-86A3-9BB6D9BC15B5}" type="pres">
      <dgm:prSet presAssocID="{853358E5-C2BC-4A92-8859-1813E4E86007}" presName="parTx" presStyleLbl="revTx" presStyleIdx="0" presStyleCnt="2">
        <dgm:presLayoutVars>
          <dgm:chMax val="0"/>
          <dgm:chPref val="0"/>
        </dgm:presLayoutVars>
      </dgm:prSet>
      <dgm:spPr/>
    </dgm:pt>
    <dgm:pt modelId="{92BBF611-FEDC-4C1E-8DF8-9CA1379DB6BB}" type="pres">
      <dgm:prSet presAssocID="{401788B0-1E00-42BB-8832-084738314C4B}" presName="sibTrans" presStyleCnt="0"/>
      <dgm:spPr/>
    </dgm:pt>
    <dgm:pt modelId="{0ED15DCD-1185-4819-B862-D10C9A083942}" type="pres">
      <dgm:prSet presAssocID="{15D30EE9-17B1-421B-94D2-AA8B7005BD0A}" presName="compNode" presStyleCnt="0"/>
      <dgm:spPr/>
    </dgm:pt>
    <dgm:pt modelId="{2973B759-BC81-4036-961D-F2E63BB99736}" type="pres">
      <dgm:prSet presAssocID="{15D30EE9-17B1-421B-94D2-AA8B7005BD0A}" presName="bgRect" presStyleLbl="bgShp" presStyleIdx="1" presStyleCnt="2"/>
      <dgm:spPr/>
    </dgm:pt>
    <dgm:pt modelId="{1DFB8DEF-E4FC-4D8E-96BC-7E6DA91522C9}" type="pres">
      <dgm:prSet presAssocID="{15D30EE9-17B1-421B-94D2-AA8B7005BD0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d Bump"/>
        </a:ext>
      </dgm:extLst>
    </dgm:pt>
    <dgm:pt modelId="{27B8FF0D-35F7-46EA-9D1A-2241BEAF656D}" type="pres">
      <dgm:prSet presAssocID="{15D30EE9-17B1-421B-94D2-AA8B7005BD0A}" presName="spaceRect" presStyleCnt="0"/>
      <dgm:spPr/>
    </dgm:pt>
    <dgm:pt modelId="{E4D1C3E6-3A28-412C-84C3-0050A9AAF1F6}" type="pres">
      <dgm:prSet presAssocID="{15D30EE9-17B1-421B-94D2-AA8B7005BD0A}" presName="parTx" presStyleLbl="revTx" presStyleIdx="1" presStyleCnt="2">
        <dgm:presLayoutVars>
          <dgm:chMax val="0"/>
          <dgm:chPref val="0"/>
        </dgm:presLayoutVars>
      </dgm:prSet>
      <dgm:spPr/>
    </dgm:pt>
  </dgm:ptLst>
  <dgm:cxnLst>
    <dgm:cxn modelId="{0484F767-B39E-4D2B-8DDA-A3C8F105CFE6}" type="presOf" srcId="{C6703E13-1A0E-42D1-9AE6-BAF366229A42}" destId="{1A3A73B1-B4BA-4FB1-8CEC-FA7116347AE2}" srcOrd="0" destOrd="0" presId="urn:microsoft.com/office/officeart/2018/2/layout/IconVerticalSolidList"/>
    <dgm:cxn modelId="{38DDBFA9-C6BF-43B7-AFCD-E07D0E66C019}" srcId="{C6703E13-1A0E-42D1-9AE6-BAF366229A42}" destId="{853358E5-C2BC-4A92-8859-1813E4E86007}" srcOrd="0" destOrd="0" parTransId="{6E2C3619-8291-42E2-B257-375AD93E57DA}" sibTransId="{401788B0-1E00-42BB-8832-084738314C4B}"/>
    <dgm:cxn modelId="{1FC909AA-7198-4074-92C3-921C40B1EE3B}" type="presOf" srcId="{853358E5-C2BC-4A92-8859-1813E4E86007}" destId="{B32C9FFF-CC97-418B-86A3-9BB6D9BC15B5}" srcOrd="0" destOrd="0" presId="urn:microsoft.com/office/officeart/2018/2/layout/IconVerticalSolidList"/>
    <dgm:cxn modelId="{E491D4C0-1B6A-4F11-9919-E87DD67A1B82}" type="presOf" srcId="{15D30EE9-17B1-421B-94D2-AA8B7005BD0A}" destId="{E4D1C3E6-3A28-412C-84C3-0050A9AAF1F6}" srcOrd="0" destOrd="0" presId="urn:microsoft.com/office/officeart/2018/2/layout/IconVerticalSolidList"/>
    <dgm:cxn modelId="{38C995FE-AA8F-4E14-849F-CBCE04D4A084}" srcId="{C6703E13-1A0E-42D1-9AE6-BAF366229A42}" destId="{15D30EE9-17B1-421B-94D2-AA8B7005BD0A}" srcOrd="1" destOrd="0" parTransId="{024FAAEA-1CDC-4653-8C3F-E9292A1D6815}" sibTransId="{7B209EB6-ED77-4593-A097-49703D0583DC}"/>
    <dgm:cxn modelId="{EF076098-C50D-4802-8367-DF945B0E1F31}" type="presParOf" srcId="{1A3A73B1-B4BA-4FB1-8CEC-FA7116347AE2}" destId="{039076AF-D2E4-4CEB-BFE8-75CFA8D863B3}" srcOrd="0" destOrd="0" presId="urn:microsoft.com/office/officeart/2018/2/layout/IconVerticalSolidList"/>
    <dgm:cxn modelId="{B3975F08-1927-4921-96F4-F5683A65BEFE}" type="presParOf" srcId="{039076AF-D2E4-4CEB-BFE8-75CFA8D863B3}" destId="{C8550A09-8C08-43BF-A208-EC4878B99AE6}" srcOrd="0" destOrd="0" presId="urn:microsoft.com/office/officeart/2018/2/layout/IconVerticalSolidList"/>
    <dgm:cxn modelId="{7493BC99-D8AE-4ADC-8D45-DFA9F7192012}" type="presParOf" srcId="{039076AF-D2E4-4CEB-BFE8-75CFA8D863B3}" destId="{F0B42340-037C-48F0-A235-281C6787C361}" srcOrd="1" destOrd="0" presId="urn:microsoft.com/office/officeart/2018/2/layout/IconVerticalSolidList"/>
    <dgm:cxn modelId="{1E29AE42-F788-402F-8253-DC7FEB1DB6B9}" type="presParOf" srcId="{039076AF-D2E4-4CEB-BFE8-75CFA8D863B3}" destId="{D8A3CC0D-B7A4-4E63-8E52-4C92D20C8BEA}" srcOrd="2" destOrd="0" presId="urn:microsoft.com/office/officeart/2018/2/layout/IconVerticalSolidList"/>
    <dgm:cxn modelId="{FBAAE2AF-3D02-412D-9023-04C5B00B7FC7}" type="presParOf" srcId="{039076AF-D2E4-4CEB-BFE8-75CFA8D863B3}" destId="{B32C9FFF-CC97-418B-86A3-9BB6D9BC15B5}" srcOrd="3" destOrd="0" presId="urn:microsoft.com/office/officeart/2018/2/layout/IconVerticalSolidList"/>
    <dgm:cxn modelId="{3C4C901D-FB3F-4C38-992E-63FC6445AA36}" type="presParOf" srcId="{1A3A73B1-B4BA-4FB1-8CEC-FA7116347AE2}" destId="{92BBF611-FEDC-4C1E-8DF8-9CA1379DB6BB}" srcOrd="1" destOrd="0" presId="urn:microsoft.com/office/officeart/2018/2/layout/IconVerticalSolidList"/>
    <dgm:cxn modelId="{4FE29720-45F9-4A29-AFDB-9DB085E6BDB4}" type="presParOf" srcId="{1A3A73B1-B4BA-4FB1-8CEC-FA7116347AE2}" destId="{0ED15DCD-1185-4819-B862-D10C9A083942}" srcOrd="2" destOrd="0" presId="urn:microsoft.com/office/officeart/2018/2/layout/IconVerticalSolidList"/>
    <dgm:cxn modelId="{285A7777-28C7-4674-9EDC-52813BC6BEE1}" type="presParOf" srcId="{0ED15DCD-1185-4819-B862-D10C9A083942}" destId="{2973B759-BC81-4036-961D-F2E63BB99736}" srcOrd="0" destOrd="0" presId="urn:microsoft.com/office/officeart/2018/2/layout/IconVerticalSolidList"/>
    <dgm:cxn modelId="{35536B64-A73E-46EF-A98E-3891208DF9C0}" type="presParOf" srcId="{0ED15DCD-1185-4819-B862-D10C9A083942}" destId="{1DFB8DEF-E4FC-4D8E-96BC-7E6DA91522C9}" srcOrd="1" destOrd="0" presId="urn:microsoft.com/office/officeart/2018/2/layout/IconVerticalSolidList"/>
    <dgm:cxn modelId="{0ABB8FEA-9694-41D1-8592-2C6E77C82301}" type="presParOf" srcId="{0ED15DCD-1185-4819-B862-D10C9A083942}" destId="{27B8FF0D-35F7-46EA-9D1A-2241BEAF656D}" srcOrd="2" destOrd="0" presId="urn:microsoft.com/office/officeart/2018/2/layout/IconVerticalSolidList"/>
    <dgm:cxn modelId="{781C3F63-BF12-4F9A-92CB-459D896E2522}" type="presParOf" srcId="{0ED15DCD-1185-4819-B862-D10C9A083942}" destId="{E4D1C3E6-3A28-412C-84C3-0050A9AAF1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93B9B95-CE5F-4741-9394-626124BB5B1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DA9ED784-7A84-45D1-8F65-399B32C0F21C}">
      <dgm:prSet/>
      <dgm:spPr/>
      <dgm:t>
        <a:bodyPr/>
        <a:lstStyle/>
        <a:p>
          <a:r>
            <a:rPr lang="en-US"/>
            <a:t>The best-known form of code-based testing is based on a construct known as a decision-to-decision path (DD-path)</a:t>
          </a:r>
        </a:p>
      </dgm:t>
    </dgm:pt>
    <dgm:pt modelId="{5726415C-7967-432E-9E07-271D4EAF2EBA}" type="parTrans" cxnId="{B40078EF-1C26-4CD1-93F9-761F7D2FA51A}">
      <dgm:prSet/>
      <dgm:spPr/>
      <dgm:t>
        <a:bodyPr/>
        <a:lstStyle/>
        <a:p>
          <a:endParaRPr lang="en-US"/>
        </a:p>
      </dgm:t>
    </dgm:pt>
    <dgm:pt modelId="{C1F12F0B-B9AC-4F64-8BCD-499C44A8B176}" type="sibTrans" cxnId="{B40078EF-1C26-4CD1-93F9-761F7D2FA51A}">
      <dgm:prSet/>
      <dgm:spPr/>
      <dgm:t>
        <a:bodyPr/>
        <a:lstStyle/>
        <a:p>
          <a:endParaRPr lang="en-US"/>
        </a:p>
      </dgm:t>
    </dgm:pt>
    <dgm:pt modelId="{9A3FFDCC-355C-47F7-86CA-BE2D12955E60}">
      <dgm:prSet/>
      <dgm:spPr/>
      <dgm:t>
        <a:bodyPr/>
        <a:lstStyle/>
        <a:p>
          <a:r>
            <a:rPr lang="en-US"/>
            <a:t>We will define DD-paths in terms of paths of nodes in a program graph. </a:t>
          </a:r>
        </a:p>
      </dgm:t>
    </dgm:pt>
    <dgm:pt modelId="{521C6606-D8E0-4367-A6FB-16872C4B2E65}" type="parTrans" cxnId="{D12A2958-6C18-4D85-A3BE-9D574F0486F5}">
      <dgm:prSet/>
      <dgm:spPr/>
      <dgm:t>
        <a:bodyPr/>
        <a:lstStyle/>
        <a:p>
          <a:endParaRPr lang="en-US"/>
        </a:p>
      </dgm:t>
    </dgm:pt>
    <dgm:pt modelId="{E2013226-0C23-4A91-B1DE-9EF10A340C55}" type="sibTrans" cxnId="{D12A2958-6C18-4D85-A3BE-9D574F0486F5}">
      <dgm:prSet/>
      <dgm:spPr/>
      <dgm:t>
        <a:bodyPr/>
        <a:lstStyle/>
        <a:p>
          <a:endParaRPr lang="en-US"/>
        </a:p>
      </dgm:t>
    </dgm:pt>
    <dgm:pt modelId="{5E6BAD98-04E7-47DA-B8A8-AB441D184CCD}">
      <dgm:prSet/>
      <dgm:spPr/>
      <dgm:t>
        <a:bodyPr/>
        <a:lstStyle/>
        <a:p>
          <a:r>
            <a:rPr lang="en-US"/>
            <a:t>In graph theory, these paths are called chains, where a chain is a path in which the initial and terminal nodes are distinct, and every interior node has indegree = 1 and outdegree = 1.</a:t>
          </a:r>
        </a:p>
      </dgm:t>
    </dgm:pt>
    <dgm:pt modelId="{2B09C79D-D646-435A-9B27-F146D017FE9A}" type="parTrans" cxnId="{28EF82DF-96CC-4EE9-A176-0D500993FF2A}">
      <dgm:prSet/>
      <dgm:spPr/>
      <dgm:t>
        <a:bodyPr/>
        <a:lstStyle/>
        <a:p>
          <a:endParaRPr lang="en-US"/>
        </a:p>
      </dgm:t>
    </dgm:pt>
    <dgm:pt modelId="{B36C2C25-202C-41D5-8CC0-F9F00C65C313}" type="sibTrans" cxnId="{28EF82DF-96CC-4EE9-A176-0D500993FF2A}">
      <dgm:prSet/>
      <dgm:spPr/>
      <dgm:t>
        <a:bodyPr/>
        <a:lstStyle/>
        <a:p>
          <a:endParaRPr lang="en-US"/>
        </a:p>
      </dgm:t>
    </dgm:pt>
    <dgm:pt modelId="{6E920B8E-BFA3-4212-A15E-E5C9DC706CA9}" type="pres">
      <dgm:prSet presAssocID="{F93B9B95-CE5F-4741-9394-626124BB5B1C}" presName="linear" presStyleCnt="0">
        <dgm:presLayoutVars>
          <dgm:animLvl val="lvl"/>
          <dgm:resizeHandles val="exact"/>
        </dgm:presLayoutVars>
      </dgm:prSet>
      <dgm:spPr/>
    </dgm:pt>
    <dgm:pt modelId="{9353257F-E3AF-4D19-BE32-3E93F096EF5B}" type="pres">
      <dgm:prSet presAssocID="{DA9ED784-7A84-45D1-8F65-399B32C0F21C}" presName="parentText" presStyleLbl="node1" presStyleIdx="0" presStyleCnt="3">
        <dgm:presLayoutVars>
          <dgm:chMax val="0"/>
          <dgm:bulletEnabled val="1"/>
        </dgm:presLayoutVars>
      </dgm:prSet>
      <dgm:spPr/>
    </dgm:pt>
    <dgm:pt modelId="{15749551-2E30-467F-A3C5-4F037EFE1295}" type="pres">
      <dgm:prSet presAssocID="{C1F12F0B-B9AC-4F64-8BCD-499C44A8B176}" presName="spacer" presStyleCnt="0"/>
      <dgm:spPr/>
    </dgm:pt>
    <dgm:pt modelId="{621CEC2B-7E35-4D83-B6A7-070636B08770}" type="pres">
      <dgm:prSet presAssocID="{9A3FFDCC-355C-47F7-86CA-BE2D12955E60}" presName="parentText" presStyleLbl="node1" presStyleIdx="1" presStyleCnt="3">
        <dgm:presLayoutVars>
          <dgm:chMax val="0"/>
          <dgm:bulletEnabled val="1"/>
        </dgm:presLayoutVars>
      </dgm:prSet>
      <dgm:spPr/>
    </dgm:pt>
    <dgm:pt modelId="{971E193D-8EC8-4E09-93F1-B8A63D00BAFC}" type="pres">
      <dgm:prSet presAssocID="{E2013226-0C23-4A91-B1DE-9EF10A340C55}" presName="spacer" presStyleCnt="0"/>
      <dgm:spPr/>
    </dgm:pt>
    <dgm:pt modelId="{E2D633BE-A2F1-445C-AA16-AA037FB095E6}" type="pres">
      <dgm:prSet presAssocID="{5E6BAD98-04E7-47DA-B8A8-AB441D184CCD}" presName="parentText" presStyleLbl="node1" presStyleIdx="2" presStyleCnt="3">
        <dgm:presLayoutVars>
          <dgm:chMax val="0"/>
          <dgm:bulletEnabled val="1"/>
        </dgm:presLayoutVars>
      </dgm:prSet>
      <dgm:spPr/>
    </dgm:pt>
  </dgm:ptLst>
  <dgm:cxnLst>
    <dgm:cxn modelId="{7319560D-ED74-496B-810B-5BBA15351177}" type="presOf" srcId="{9A3FFDCC-355C-47F7-86CA-BE2D12955E60}" destId="{621CEC2B-7E35-4D83-B6A7-070636B08770}" srcOrd="0" destOrd="0" presId="urn:microsoft.com/office/officeart/2005/8/layout/vList2"/>
    <dgm:cxn modelId="{76510440-46F7-4222-9FE4-01C7E17D084C}" type="presOf" srcId="{5E6BAD98-04E7-47DA-B8A8-AB441D184CCD}" destId="{E2D633BE-A2F1-445C-AA16-AA037FB095E6}" srcOrd="0" destOrd="0" presId="urn:microsoft.com/office/officeart/2005/8/layout/vList2"/>
    <dgm:cxn modelId="{D12A2958-6C18-4D85-A3BE-9D574F0486F5}" srcId="{F93B9B95-CE5F-4741-9394-626124BB5B1C}" destId="{9A3FFDCC-355C-47F7-86CA-BE2D12955E60}" srcOrd="1" destOrd="0" parTransId="{521C6606-D8E0-4367-A6FB-16872C4B2E65}" sibTransId="{E2013226-0C23-4A91-B1DE-9EF10A340C55}"/>
    <dgm:cxn modelId="{FC0C2986-5497-4A9C-A59F-BF0B14DD564D}" type="presOf" srcId="{F93B9B95-CE5F-4741-9394-626124BB5B1C}" destId="{6E920B8E-BFA3-4212-A15E-E5C9DC706CA9}" srcOrd="0" destOrd="0" presId="urn:microsoft.com/office/officeart/2005/8/layout/vList2"/>
    <dgm:cxn modelId="{28EF82DF-96CC-4EE9-A176-0D500993FF2A}" srcId="{F93B9B95-CE5F-4741-9394-626124BB5B1C}" destId="{5E6BAD98-04E7-47DA-B8A8-AB441D184CCD}" srcOrd="2" destOrd="0" parTransId="{2B09C79D-D646-435A-9B27-F146D017FE9A}" sibTransId="{B36C2C25-202C-41D5-8CC0-F9F00C65C313}"/>
    <dgm:cxn modelId="{B40078EF-1C26-4CD1-93F9-761F7D2FA51A}" srcId="{F93B9B95-CE5F-4741-9394-626124BB5B1C}" destId="{DA9ED784-7A84-45D1-8F65-399B32C0F21C}" srcOrd="0" destOrd="0" parTransId="{5726415C-7967-432E-9E07-271D4EAF2EBA}" sibTransId="{C1F12F0B-B9AC-4F64-8BCD-499C44A8B176}"/>
    <dgm:cxn modelId="{F21F75F0-FA07-4A21-AF46-BF4945D98E57}" type="presOf" srcId="{DA9ED784-7A84-45D1-8F65-399B32C0F21C}" destId="{9353257F-E3AF-4D19-BE32-3E93F096EF5B}" srcOrd="0" destOrd="0" presId="urn:microsoft.com/office/officeart/2005/8/layout/vList2"/>
    <dgm:cxn modelId="{D62B916B-AF9A-436F-BD15-BEC13D7B8779}" type="presParOf" srcId="{6E920B8E-BFA3-4212-A15E-E5C9DC706CA9}" destId="{9353257F-E3AF-4D19-BE32-3E93F096EF5B}" srcOrd="0" destOrd="0" presId="urn:microsoft.com/office/officeart/2005/8/layout/vList2"/>
    <dgm:cxn modelId="{8FC027EA-5C93-4B62-8241-F19DFF658CD9}" type="presParOf" srcId="{6E920B8E-BFA3-4212-A15E-E5C9DC706CA9}" destId="{15749551-2E30-467F-A3C5-4F037EFE1295}" srcOrd="1" destOrd="0" presId="urn:microsoft.com/office/officeart/2005/8/layout/vList2"/>
    <dgm:cxn modelId="{510A3BC9-E55F-426A-A178-15BB33EA5461}" type="presParOf" srcId="{6E920B8E-BFA3-4212-A15E-E5C9DC706CA9}" destId="{621CEC2B-7E35-4D83-B6A7-070636B08770}" srcOrd="2" destOrd="0" presId="urn:microsoft.com/office/officeart/2005/8/layout/vList2"/>
    <dgm:cxn modelId="{6BD877CD-9725-47E1-855D-6A5AC06E9D24}" type="presParOf" srcId="{6E920B8E-BFA3-4212-A15E-E5C9DC706CA9}" destId="{971E193D-8EC8-4E09-93F1-B8A63D00BAFC}" srcOrd="3" destOrd="0" presId="urn:microsoft.com/office/officeart/2005/8/layout/vList2"/>
    <dgm:cxn modelId="{1CCFF0FE-CE1F-4F44-A359-9A4E25E3FB7C}" type="presParOf" srcId="{6E920B8E-BFA3-4212-A15E-E5C9DC706CA9}" destId="{E2D633BE-A2F1-445C-AA16-AA037FB095E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0D6223-926A-445F-A587-DC53EEF535B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AF4403E-F978-47BF-8BC4-5FAAD91EDA88}">
      <dgm:prSet/>
      <dgm:spPr/>
      <dgm:t>
        <a:bodyPr/>
        <a:lstStyle/>
        <a:p>
          <a:r>
            <a:rPr lang="en-US" b="1"/>
            <a:t>Definition</a:t>
          </a:r>
          <a:endParaRPr lang="en-US"/>
        </a:p>
      </dgm:t>
    </dgm:pt>
    <dgm:pt modelId="{68B8B578-F334-4D5A-88CE-BE4AC214030A}" type="parTrans" cxnId="{4CD07BDC-8CE9-4729-A1D7-C912DFB62CB8}">
      <dgm:prSet/>
      <dgm:spPr/>
      <dgm:t>
        <a:bodyPr/>
        <a:lstStyle/>
        <a:p>
          <a:endParaRPr lang="en-US"/>
        </a:p>
      </dgm:t>
    </dgm:pt>
    <dgm:pt modelId="{90E54FDC-CD2F-4CBB-875B-531452D05D50}" type="sibTrans" cxnId="{4CD07BDC-8CE9-4729-A1D7-C912DFB62CB8}">
      <dgm:prSet/>
      <dgm:spPr/>
      <dgm:t>
        <a:bodyPr/>
        <a:lstStyle/>
        <a:p>
          <a:endParaRPr lang="en-US"/>
        </a:p>
      </dgm:t>
    </dgm:pt>
    <dgm:pt modelId="{7A6664AA-46F3-4CA9-9439-988F12B2B3A3}">
      <dgm:prSet/>
      <dgm:spPr/>
      <dgm:t>
        <a:bodyPr/>
        <a:lstStyle/>
        <a:p>
          <a:r>
            <a:rPr lang="en-US"/>
            <a:t>A DD-path is a sequence of nodes in a program graph such that</a:t>
          </a:r>
        </a:p>
      </dgm:t>
    </dgm:pt>
    <dgm:pt modelId="{FD39C3FE-4E37-4BED-8CA9-7DD52E916A7D}" type="parTrans" cxnId="{214C84F4-EDB3-4578-BA14-7CBA979DF452}">
      <dgm:prSet/>
      <dgm:spPr/>
      <dgm:t>
        <a:bodyPr/>
        <a:lstStyle/>
        <a:p>
          <a:endParaRPr lang="en-US"/>
        </a:p>
      </dgm:t>
    </dgm:pt>
    <dgm:pt modelId="{5C8CBB34-2AD1-4A46-9289-0E11F928BEBD}" type="sibTrans" cxnId="{214C84F4-EDB3-4578-BA14-7CBA979DF452}">
      <dgm:prSet/>
      <dgm:spPr/>
      <dgm:t>
        <a:bodyPr/>
        <a:lstStyle/>
        <a:p>
          <a:endParaRPr lang="en-US"/>
        </a:p>
      </dgm:t>
    </dgm:pt>
    <dgm:pt modelId="{39D393E7-C401-454F-9252-926A2E275FDC}">
      <dgm:prSet/>
      <dgm:spPr/>
      <dgm:t>
        <a:bodyPr/>
        <a:lstStyle/>
        <a:p>
          <a:r>
            <a:rPr lang="en-US"/>
            <a:t>Case 1: It consists of a single node with indeg = 0.</a:t>
          </a:r>
        </a:p>
      </dgm:t>
    </dgm:pt>
    <dgm:pt modelId="{53743CA7-6A52-4231-89FB-38E2BC3B2111}" type="parTrans" cxnId="{90BF2EC4-2EBD-4872-9170-35A7A1A41743}">
      <dgm:prSet/>
      <dgm:spPr/>
      <dgm:t>
        <a:bodyPr/>
        <a:lstStyle/>
        <a:p>
          <a:endParaRPr lang="en-US"/>
        </a:p>
      </dgm:t>
    </dgm:pt>
    <dgm:pt modelId="{E84B7BB8-AB50-42CD-B4C8-1B27EE7B76F7}" type="sibTrans" cxnId="{90BF2EC4-2EBD-4872-9170-35A7A1A41743}">
      <dgm:prSet/>
      <dgm:spPr/>
      <dgm:t>
        <a:bodyPr/>
        <a:lstStyle/>
        <a:p>
          <a:endParaRPr lang="en-US"/>
        </a:p>
      </dgm:t>
    </dgm:pt>
    <dgm:pt modelId="{73667502-A320-4EF9-814E-2103293E2467}">
      <dgm:prSet/>
      <dgm:spPr/>
      <dgm:t>
        <a:bodyPr/>
        <a:lstStyle/>
        <a:p>
          <a:r>
            <a:rPr lang="en-US"/>
            <a:t>Case 2: It consists of a single node with outdeg = 0.</a:t>
          </a:r>
        </a:p>
      </dgm:t>
    </dgm:pt>
    <dgm:pt modelId="{40CF4AA8-64C9-40CE-9C67-D2E522649D79}" type="parTrans" cxnId="{BA1DADF5-111B-4AE2-8CD9-CB0EB19AF964}">
      <dgm:prSet/>
      <dgm:spPr/>
      <dgm:t>
        <a:bodyPr/>
        <a:lstStyle/>
        <a:p>
          <a:endParaRPr lang="en-US"/>
        </a:p>
      </dgm:t>
    </dgm:pt>
    <dgm:pt modelId="{D1286EA5-3425-4387-A999-C272BCADBEB4}" type="sibTrans" cxnId="{BA1DADF5-111B-4AE2-8CD9-CB0EB19AF964}">
      <dgm:prSet/>
      <dgm:spPr/>
      <dgm:t>
        <a:bodyPr/>
        <a:lstStyle/>
        <a:p>
          <a:endParaRPr lang="en-US"/>
        </a:p>
      </dgm:t>
    </dgm:pt>
    <dgm:pt modelId="{20773BFA-FDFB-4CD8-A8FA-E0229222EE2B}">
      <dgm:prSet/>
      <dgm:spPr/>
      <dgm:t>
        <a:bodyPr/>
        <a:lstStyle/>
        <a:p>
          <a:r>
            <a:rPr lang="en-US"/>
            <a:t>Case 3: It consists of a single node with indeg ≥ 2 or outdeg ≥ 2.</a:t>
          </a:r>
        </a:p>
      </dgm:t>
    </dgm:pt>
    <dgm:pt modelId="{76CDFBD2-8268-461F-A334-8F36DC239679}" type="parTrans" cxnId="{B5201F68-708D-4BD6-B4CD-E1F7F3101C18}">
      <dgm:prSet/>
      <dgm:spPr/>
      <dgm:t>
        <a:bodyPr/>
        <a:lstStyle/>
        <a:p>
          <a:endParaRPr lang="en-US"/>
        </a:p>
      </dgm:t>
    </dgm:pt>
    <dgm:pt modelId="{8B5C4D82-714D-4AE5-B2FA-F3D0A3611CD9}" type="sibTrans" cxnId="{B5201F68-708D-4BD6-B4CD-E1F7F3101C18}">
      <dgm:prSet/>
      <dgm:spPr/>
      <dgm:t>
        <a:bodyPr/>
        <a:lstStyle/>
        <a:p>
          <a:endParaRPr lang="en-US"/>
        </a:p>
      </dgm:t>
    </dgm:pt>
    <dgm:pt modelId="{3F3204DD-CF2A-42C6-A809-6EF7D92C9B5B}">
      <dgm:prSet/>
      <dgm:spPr/>
      <dgm:t>
        <a:bodyPr/>
        <a:lstStyle/>
        <a:p>
          <a:r>
            <a:rPr lang="en-US"/>
            <a:t>Case 4: It consists of a single node with indeg = 1 and outdeg = 1.</a:t>
          </a:r>
        </a:p>
      </dgm:t>
    </dgm:pt>
    <dgm:pt modelId="{BDD5752B-C6D5-4205-B2E8-26B7D73CAA52}" type="parTrans" cxnId="{F03D3B09-5A83-41F3-AE11-3E405464D4DF}">
      <dgm:prSet/>
      <dgm:spPr/>
      <dgm:t>
        <a:bodyPr/>
        <a:lstStyle/>
        <a:p>
          <a:endParaRPr lang="en-US"/>
        </a:p>
      </dgm:t>
    </dgm:pt>
    <dgm:pt modelId="{0C77869A-C52F-4127-8BB2-4DD4098C4374}" type="sibTrans" cxnId="{F03D3B09-5A83-41F3-AE11-3E405464D4DF}">
      <dgm:prSet/>
      <dgm:spPr/>
      <dgm:t>
        <a:bodyPr/>
        <a:lstStyle/>
        <a:p>
          <a:endParaRPr lang="en-US"/>
        </a:p>
      </dgm:t>
    </dgm:pt>
    <dgm:pt modelId="{EE28B4F1-BA8A-42D2-BFE9-63FC698CB5F5}">
      <dgm:prSet/>
      <dgm:spPr/>
      <dgm:t>
        <a:bodyPr/>
        <a:lstStyle/>
        <a:p>
          <a:r>
            <a:rPr lang="en-US"/>
            <a:t>Case 5: It is a maximal chain of length ≥ 1.</a:t>
          </a:r>
        </a:p>
      </dgm:t>
    </dgm:pt>
    <dgm:pt modelId="{5B50D8C9-D847-467B-AAAB-03F182671F9C}" type="parTrans" cxnId="{6A2DAF26-CD25-42A4-80EF-CF0162C386E2}">
      <dgm:prSet/>
      <dgm:spPr/>
      <dgm:t>
        <a:bodyPr/>
        <a:lstStyle/>
        <a:p>
          <a:endParaRPr lang="en-US"/>
        </a:p>
      </dgm:t>
    </dgm:pt>
    <dgm:pt modelId="{E4C671D3-2BC8-41D5-BB0C-ECD745FA4B6C}" type="sibTrans" cxnId="{6A2DAF26-CD25-42A4-80EF-CF0162C386E2}">
      <dgm:prSet/>
      <dgm:spPr/>
      <dgm:t>
        <a:bodyPr/>
        <a:lstStyle/>
        <a:p>
          <a:endParaRPr lang="en-US"/>
        </a:p>
      </dgm:t>
    </dgm:pt>
    <dgm:pt modelId="{635C2EF2-0AAB-4F2F-B23A-EA82EA0A5DE9}" type="pres">
      <dgm:prSet presAssocID="{AC0D6223-926A-445F-A587-DC53EEF535BE}" presName="vert0" presStyleCnt="0">
        <dgm:presLayoutVars>
          <dgm:dir/>
          <dgm:animOne val="branch"/>
          <dgm:animLvl val="lvl"/>
        </dgm:presLayoutVars>
      </dgm:prSet>
      <dgm:spPr/>
    </dgm:pt>
    <dgm:pt modelId="{8BBBDC26-AFF3-44A9-9519-561EE07C7CDC}" type="pres">
      <dgm:prSet presAssocID="{5AF4403E-F978-47BF-8BC4-5FAAD91EDA88}" presName="thickLine" presStyleLbl="alignNode1" presStyleIdx="0" presStyleCnt="7"/>
      <dgm:spPr/>
    </dgm:pt>
    <dgm:pt modelId="{4BCFD092-17D6-4C82-A92F-C11F485418A7}" type="pres">
      <dgm:prSet presAssocID="{5AF4403E-F978-47BF-8BC4-5FAAD91EDA88}" presName="horz1" presStyleCnt="0"/>
      <dgm:spPr/>
    </dgm:pt>
    <dgm:pt modelId="{A8E0EC70-B2F3-41A3-A498-D6B9BBC9969F}" type="pres">
      <dgm:prSet presAssocID="{5AF4403E-F978-47BF-8BC4-5FAAD91EDA88}" presName="tx1" presStyleLbl="revTx" presStyleIdx="0" presStyleCnt="7"/>
      <dgm:spPr/>
    </dgm:pt>
    <dgm:pt modelId="{F5196CDB-725A-4ABA-80A7-C8F8BE0ACAEA}" type="pres">
      <dgm:prSet presAssocID="{5AF4403E-F978-47BF-8BC4-5FAAD91EDA88}" presName="vert1" presStyleCnt="0"/>
      <dgm:spPr/>
    </dgm:pt>
    <dgm:pt modelId="{BA56F655-62E5-47E0-8855-0F4A87DBC537}" type="pres">
      <dgm:prSet presAssocID="{7A6664AA-46F3-4CA9-9439-988F12B2B3A3}" presName="thickLine" presStyleLbl="alignNode1" presStyleIdx="1" presStyleCnt="7"/>
      <dgm:spPr/>
    </dgm:pt>
    <dgm:pt modelId="{2AA8F11D-B711-4A90-BD66-711408700F43}" type="pres">
      <dgm:prSet presAssocID="{7A6664AA-46F3-4CA9-9439-988F12B2B3A3}" presName="horz1" presStyleCnt="0"/>
      <dgm:spPr/>
    </dgm:pt>
    <dgm:pt modelId="{9D62143E-5960-4AAF-95E4-003BBA26D329}" type="pres">
      <dgm:prSet presAssocID="{7A6664AA-46F3-4CA9-9439-988F12B2B3A3}" presName="tx1" presStyleLbl="revTx" presStyleIdx="1" presStyleCnt="7"/>
      <dgm:spPr/>
    </dgm:pt>
    <dgm:pt modelId="{8248790B-74FF-431D-8D98-FCBE587A5762}" type="pres">
      <dgm:prSet presAssocID="{7A6664AA-46F3-4CA9-9439-988F12B2B3A3}" presName="vert1" presStyleCnt="0"/>
      <dgm:spPr/>
    </dgm:pt>
    <dgm:pt modelId="{FCAF9CC3-240C-4A06-B04E-FC496AE6BED8}" type="pres">
      <dgm:prSet presAssocID="{39D393E7-C401-454F-9252-926A2E275FDC}" presName="thickLine" presStyleLbl="alignNode1" presStyleIdx="2" presStyleCnt="7"/>
      <dgm:spPr/>
    </dgm:pt>
    <dgm:pt modelId="{F38C9976-8B83-4962-9F10-F25FB9B66445}" type="pres">
      <dgm:prSet presAssocID="{39D393E7-C401-454F-9252-926A2E275FDC}" presName="horz1" presStyleCnt="0"/>
      <dgm:spPr/>
    </dgm:pt>
    <dgm:pt modelId="{874D3D9B-ADF2-47E0-99FB-746F0A2AE398}" type="pres">
      <dgm:prSet presAssocID="{39D393E7-C401-454F-9252-926A2E275FDC}" presName="tx1" presStyleLbl="revTx" presStyleIdx="2" presStyleCnt="7"/>
      <dgm:spPr/>
    </dgm:pt>
    <dgm:pt modelId="{9253C45D-7D54-4A46-AB98-54324D7A78CD}" type="pres">
      <dgm:prSet presAssocID="{39D393E7-C401-454F-9252-926A2E275FDC}" presName="vert1" presStyleCnt="0"/>
      <dgm:spPr/>
    </dgm:pt>
    <dgm:pt modelId="{6557EA63-59A7-44FC-82FA-27DE712BF6F0}" type="pres">
      <dgm:prSet presAssocID="{73667502-A320-4EF9-814E-2103293E2467}" presName="thickLine" presStyleLbl="alignNode1" presStyleIdx="3" presStyleCnt="7"/>
      <dgm:spPr/>
    </dgm:pt>
    <dgm:pt modelId="{DA09DF7A-8DED-4F5E-890E-83DA04CBDC6F}" type="pres">
      <dgm:prSet presAssocID="{73667502-A320-4EF9-814E-2103293E2467}" presName="horz1" presStyleCnt="0"/>
      <dgm:spPr/>
    </dgm:pt>
    <dgm:pt modelId="{59DB8416-F3AB-4815-990B-306D0B71EDEC}" type="pres">
      <dgm:prSet presAssocID="{73667502-A320-4EF9-814E-2103293E2467}" presName="tx1" presStyleLbl="revTx" presStyleIdx="3" presStyleCnt="7"/>
      <dgm:spPr/>
    </dgm:pt>
    <dgm:pt modelId="{A6177AFC-34A8-44F0-8DE7-C603BED2ADB9}" type="pres">
      <dgm:prSet presAssocID="{73667502-A320-4EF9-814E-2103293E2467}" presName="vert1" presStyleCnt="0"/>
      <dgm:spPr/>
    </dgm:pt>
    <dgm:pt modelId="{5E180EBF-0EB6-422C-92FF-0E9041081DE5}" type="pres">
      <dgm:prSet presAssocID="{20773BFA-FDFB-4CD8-A8FA-E0229222EE2B}" presName="thickLine" presStyleLbl="alignNode1" presStyleIdx="4" presStyleCnt="7"/>
      <dgm:spPr/>
    </dgm:pt>
    <dgm:pt modelId="{DE793476-3DB2-4C83-80E2-86B6D5D74FCC}" type="pres">
      <dgm:prSet presAssocID="{20773BFA-FDFB-4CD8-A8FA-E0229222EE2B}" presName="horz1" presStyleCnt="0"/>
      <dgm:spPr/>
    </dgm:pt>
    <dgm:pt modelId="{0E69D90A-85FE-40A2-A245-846CCB68E4EA}" type="pres">
      <dgm:prSet presAssocID="{20773BFA-FDFB-4CD8-A8FA-E0229222EE2B}" presName="tx1" presStyleLbl="revTx" presStyleIdx="4" presStyleCnt="7"/>
      <dgm:spPr/>
    </dgm:pt>
    <dgm:pt modelId="{2225E3CE-0118-4155-8A02-4AED3947D668}" type="pres">
      <dgm:prSet presAssocID="{20773BFA-FDFB-4CD8-A8FA-E0229222EE2B}" presName="vert1" presStyleCnt="0"/>
      <dgm:spPr/>
    </dgm:pt>
    <dgm:pt modelId="{B5F2CDBF-3034-4B4C-A3EB-FE0C0D652E43}" type="pres">
      <dgm:prSet presAssocID="{3F3204DD-CF2A-42C6-A809-6EF7D92C9B5B}" presName="thickLine" presStyleLbl="alignNode1" presStyleIdx="5" presStyleCnt="7"/>
      <dgm:spPr/>
    </dgm:pt>
    <dgm:pt modelId="{76D84B6C-4274-4A1F-BEC8-D172C3D37FEF}" type="pres">
      <dgm:prSet presAssocID="{3F3204DD-CF2A-42C6-A809-6EF7D92C9B5B}" presName="horz1" presStyleCnt="0"/>
      <dgm:spPr/>
    </dgm:pt>
    <dgm:pt modelId="{67C70DBD-8D67-46E3-A890-0805779BF7B8}" type="pres">
      <dgm:prSet presAssocID="{3F3204DD-CF2A-42C6-A809-6EF7D92C9B5B}" presName="tx1" presStyleLbl="revTx" presStyleIdx="5" presStyleCnt="7"/>
      <dgm:spPr/>
    </dgm:pt>
    <dgm:pt modelId="{FB2F7263-A8F2-4E2E-93A6-8490BB72F3D4}" type="pres">
      <dgm:prSet presAssocID="{3F3204DD-CF2A-42C6-A809-6EF7D92C9B5B}" presName="vert1" presStyleCnt="0"/>
      <dgm:spPr/>
    </dgm:pt>
    <dgm:pt modelId="{F02A2ADA-3B27-4AA3-B7FB-B0B6E040FCD4}" type="pres">
      <dgm:prSet presAssocID="{EE28B4F1-BA8A-42D2-BFE9-63FC698CB5F5}" presName="thickLine" presStyleLbl="alignNode1" presStyleIdx="6" presStyleCnt="7"/>
      <dgm:spPr/>
    </dgm:pt>
    <dgm:pt modelId="{2D52E795-9316-4848-BC0C-D5A321FF38DE}" type="pres">
      <dgm:prSet presAssocID="{EE28B4F1-BA8A-42D2-BFE9-63FC698CB5F5}" presName="horz1" presStyleCnt="0"/>
      <dgm:spPr/>
    </dgm:pt>
    <dgm:pt modelId="{8A76B863-8949-4BB8-8288-7F2CC14F8003}" type="pres">
      <dgm:prSet presAssocID="{EE28B4F1-BA8A-42D2-BFE9-63FC698CB5F5}" presName="tx1" presStyleLbl="revTx" presStyleIdx="6" presStyleCnt="7"/>
      <dgm:spPr/>
    </dgm:pt>
    <dgm:pt modelId="{3DE069E5-FE59-4A44-ABE7-E10811CCEB81}" type="pres">
      <dgm:prSet presAssocID="{EE28B4F1-BA8A-42D2-BFE9-63FC698CB5F5}" presName="vert1" presStyleCnt="0"/>
      <dgm:spPr/>
    </dgm:pt>
  </dgm:ptLst>
  <dgm:cxnLst>
    <dgm:cxn modelId="{F03D3B09-5A83-41F3-AE11-3E405464D4DF}" srcId="{AC0D6223-926A-445F-A587-DC53EEF535BE}" destId="{3F3204DD-CF2A-42C6-A809-6EF7D92C9B5B}" srcOrd="5" destOrd="0" parTransId="{BDD5752B-C6D5-4205-B2E8-26B7D73CAA52}" sibTransId="{0C77869A-C52F-4127-8BB2-4DD4098C4374}"/>
    <dgm:cxn modelId="{52B52913-CF24-4003-B53F-8A200A43F94E}" type="presOf" srcId="{73667502-A320-4EF9-814E-2103293E2467}" destId="{59DB8416-F3AB-4815-990B-306D0B71EDEC}" srcOrd="0" destOrd="0" presId="urn:microsoft.com/office/officeart/2008/layout/LinedList"/>
    <dgm:cxn modelId="{7E53A716-106A-4ED6-BCBF-DAABED60355F}" type="presOf" srcId="{20773BFA-FDFB-4CD8-A8FA-E0229222EE2B}" destId="{0E69D90A-85FE-40A2-A245-846CCB68E4EA}" srcOrd="0" destOrd="0" presId="urn:microsoft.com/office/officeart/2008/layout/LinedList"/>
    <dgm:cxn modelId="{35644B19-F7C9-48DA-8E67-11A5C27BCEE2}" type="presOf" srcId="{3F3204DD-CF2A-42C6-A809-6EF7D92C9B5B}" destId="{67C70DBD-8D67-46E3-A890-0805779BF7B8}" srcOrd="0" destOrd="0" presId="urn:microsoft.com/office/officeart/2008/layout/LinedList"/>
    <dgm:cxn modelId="{6A2DAF26-CD25-42A4-80EF-CF0162C386E2}" srcId="{AC0D6223-926A-445F-A587-DC53EEF535BE}" destId="{EE28B4F1-BA8A-42D2-BFE9-63FC698CB5F5}" srcOrd="6" destOrd="0" parTransId="{5B50D8C9-D847-467B-AAAB-03F182671F9C}" sibTransId="{E4C671D3-2BC8-41D5-BB0C-ECD745FA4B6C}"/>
    <dgm:cxn modelId="{E0F64929-90BE-4087-992F-98562D609EBF}" type="presOf" srcId="{5AF4403E-F978-47BF-8BC4-5FAAD91EDA88}" destId="{A8E0EC70-B2F3-41A3-A498-D6B9BBC9969F}" srcOrd="0" destOrd="0" presId="urn:microsoft.com/office/officeart/2008/layout/LinedList"/>
    <dgm:cxn modelId="{B5201F68-708D-4BD6-B4CD-E1F7F3101C18}" srcId="{AC0D6223-926A-445F-A587-DC53EEF535BE}" destId="{20773BFA-FDFB-4CD8-A8FA-E0229222EE2B}" srcOrd="4" destOrd="0" parTransId="{76CDFBD2-8268-461F-A334-8F36DC239679}" sibTransId="{8B5C4D82-714D-4AE5-B2FA-F3D0A3611CD9}"/>
    <dgm:cxn modelId="{91DEB688-F2F7-4115-89B9-4939E7AA0AA5}" type="presOf" srcId="{EE28B4F1-BA8A-42D2-BFE9-63FC698CB5F5}" destId="{8A76B863-8949-4BB8-8288-7F2CC14F8003}" srcOrd="0" destOrd="0" presId="urn:microsoft.com/office/officeart/2008/layout/LinedList"/>
    <dgm:cxn modelId="{214FAB9D-7D9F-4B6F-B024-CD0A0C48E01C}" type="presOf" srcId="{7A6664AA-46F3-4CA9-9439-988F12B2B3A3}" destId="{9D62143E-5960-4AAF-95E4-003BBA26D329}" srcOrd="0" destOrd="0" presId="urn:microsoft.com/office/officeart/2008/layout/LinedList"/>
    <dgm:cxn modelId="{90BF2EC4-2EBD-4872-9170-35A7A1A41743}" srcId="{AC0D6223-926A-445F-A587-DC53EEF535BE}" destId="{39D393E7-C401-454F-9252-926A2E275FDC}" srcOrd="2" destOrd="0" parTransId="{53743CA7-6A52-4231-89FB-38E2BC3B2111}" sibTransId="{E84B7BB8-AB50-42CD-B4C8-1B27EE7B76F7}"/>
    <dgm:cxn modelId="{CCE143D1-5814-47F5-B9BD-BBB80D0FD2D8}" type="presOf" srcId="{39D393E7-C401-454F-9252-926A2E275FDC}" destId="{874D3D9B-ADF2-47E0-99FB-746F0A2AE398}" srcOrd="0" destOrd="0" presId="urn:microsoft.com/office/officeart/2008/layout/LinedList"/>
    <dgm:cxn modelId="{4CD07BDC-8CE9-4729-A1D7-C912DFB62CB8}" srcId="{AC0D6223-926A-445F-A587-DC53EEF535BE}" destId="{5AF4403E-F978-47BF-8BC4-5FAAD91EDA88}" srcOrd="0" destOrd="0" parTransId="{68B8B578-F334-4D5A-88CE-BE4AC214030A}" sibTransId="{90E54FDC-CD2F-4CBB-875B-531452D05D50}"/>
    <dgm:cxn modelId="{075BE3E3-4FA0-4403-B114-A0A5081DE18E}" type="presOf" srcId="{AC0D6223-926A-445F-A587-DC53EEF535BE}" destId="{635C2EF2-0AAB-4F2F-B23A-EA82EA0A5DE9}" srcOrd="0" destOrd="0" presId="urn:microsoft.com/office/officeart/2008/layout/LinedList"/>
    <dgm:cxn modelId="{214C84F4-EDB3-4578-BA14-7CBA979DF452}" srcId="{AC0D6223-926A-445F-A587-DC53EEF535BE}" destId="{7A6664AA-46F3-4CA9-9439-988F12B2B3A3}" srcOrd="1" destOrd="0" parTransId="{FD39C3FE-4E37-4BED-8CA9-7DD52E916A7D}" sibTransId="{5C8CBB34-2AD1-4A46-9289-0E11F928BEBD}"/>
    <dgm:cxn modelId="{BA1DADF5-111B-4AE2-8CD9-CB0EB19AF964}" srcId="{AC0D6223-926A-445F-A587-DC53EEF535BE}" destId="{73667502-A320-4EF9-814E-2103293E2467}" srcOrd="3" destOrd="0" parTransId="{40CF4AA8-64C9-40CE-9C67-D2E522649D79}" sibTransId="{D1286EA5-3425-4387-A999-C272BCADBEB4}"/>
    <dgm:cxn modelId="{CA2C2CB2-5D85-4A74-B26D-F57EF089C164}" type="presParOf" srcId="{635C2EF2-0AAB-4F2F-B23A-EA82EA0A5DE9}" destId="{8BBBDC26-AFF3-44A9-9519-561EE07C7CDC}" srcOrd="0" destOrd="0" presId="urn:microsoft.com/office/officeart/2008/layout/LinedList"/>
    <dgm:cxn modelId="{139A2425-7AD1-4FF1-A384-72368BD1ED8A}" type="presParOf" srcId="{635C2EF2-0AAB-4F2F-B23A-EA82EA0A5DE9}" destId="{4BCFD092-17D6-4C82-A92F-C11F485418A7}" srcOrd="1" destOrd="0" presId="urn:microsoft.com/office/officeart/2008/layout/LinedList"/>
    <dgm:cxn modelId="{85B33D04-6739-4412-AFAE-9EF299402F5E}" type="presParOf" srcId="{4BCFD092-17D6-4C82-A92F-C11F485418A7}" destId="{A8E0EC70-B2F3-41A3-A498-D6B9BBC9969F}" srcOrd="0" destOrd="0" presId="urn:microsoft.com/office/officeart/2008/layout/LinedList"/>
    <dgm:cxn modelId="{A818F305-CC82-4727-B9C5-9DE0B1E70925}" type="presParOf" srcId="{4BCFD092-17D6-4C82-A92F-C11F485418A7}" destId="{F5196CDB-725A-4ABA-80A7-C8F8BE0ACAEA}" srcOrd="1" destOrd="0" presId="urn:microsoft.com/office/officeart/2008/layout/LinedList"/>
    <dgm:cxn modelId="{CC0513D3-E0CF-4D25-B972-D8A2881737CE}" type="presParOf" srcId="{635C2EF2-0AAB-4F2F-B23A-EA82EA0A5DE9}" destId="{BA56F655-62E5-47E0-8855-0F4A87DBC537}" srcOrd="2" destOrd="0" presId="urn:microsoft.com/office/officeart/2008/layout/LinedList"/>
    <dgm:cxn modelId="{C04F39B3-20B3-4D31-86B3-0E80E79EE3DB}" type="presParOf" srcId="{635C2EF2-0AAB-4F2F-B23A-EA82EA0A5DE9}" destId="{2AA8F11D-B711-4A90-BD66-711408700F43}" srcOrd="3" destOrd="0" presId="urn:microsoft.com/office/officeart/2008/layout/LinedList"/>
    <dgm:cxn modelId="{5E213C3C-BBE1-49CD-BCF0-27EBB746B7E0}" type="presParOf" srcId="{2AA8F11D-B711-4A90-BD66-711408700F43}" destId="{9D62143E-5960-4AAF-95E4-003BBA26D329}" srcOrd="0" destOrd="0" presId="urn:microsoft.com/office/officeart/2008/layout/LinedList"/>
    <dgm:cxn modelId="{195ACD99-6B72-4467-A1ED-D862976AB85F}" type="presParOf" srcId="{2AA8F11D-B711-4A90-BD66-711408700F43}" destId="{8248790B-74FF-431D-8D98-FCBE587A5762}" srcOrd="1" destOrd="0" presId="urn:microsoft.com/office/officeart/2008/layout/LinedList"/>
    <dgm:cxn modelId="{74FF8749-9A96-4C34-8F85-60FF2BD52FE3}" type="presParOf" srcId="{635C2EF2-0AAB-4F2F-B23A-EA82EA0A5DE9}" destId="{FCAF9CC3-240C-4A06-B04E-FC496AE6BED8}" srcOrd="4" destOrd="0" presId="urn:microsoft.com/office/officeart/2008/layout/LinedList"/>
    <dgm:cxn modelId="{95A2B6C4-5D61-4BFF-85B1-6A43016D9A8F}" type="presParOf" srcId="{635C2EF2-0AAB-4F2F-B23A-EA82EA0A5DE9}" destId="{F38C9976-8B83-4962-9F10-F25FB9B66445}" srcOrd="5" destOrd="0" presId="urn:microsoft.com/office/officeart/2008/layout/LinedList"/>
    <dgm:cxn modelId="{FA119A73-06AC-4732-9D5F-2EBDAAE1E099}" type="presParOf" srcId="{F38C9976-8B83-4962-9F10-F25FB9B66445}" destId="{874D3D9B-ADF2-47E0-99FB-746F0A2AE398}" srcOrd="0" destOrd="0" presId="urn:microsoft.com/office/officeart/2008/layout/LinedList"/>
    <dgm:cxn modelId="{45951F01-61EE-43F9-9590-286642B0BB18}" type="presParOf" srcId="{F38C9976-8B83-4962-9F10-F25FB9B66445}" destId="{9253C45D-7D54-4A46-AB98-54324D7A78CD}" srcOrd="1" destOrd="0" presId="urn:microsoft.com/office/officeart/2008/layout/LinedList"/>
    <dgm:cxn modelId="{87E4DA71-711F-4FC3-A91D-E235E85103B7}" type="presParOf" srcId="{635C2EF2-0AAB-4F2F-B23A-EA82EA0A5DE9}" destId="{6557EA63-59A7-44FC-82FA-27DE712BF6F0}" srcOrd="6" destOrd="0" presId="urn:microsoft.com/office/officeart/2008/layout/LinedList"/>
    <dgm:cxn modelId="{66E4527A-ADED-4BF2-9573-F920B9E34F83}" type="presParOf" srcId="{635C2EF2-0AAB-4F2F-B23A-EA82EA0A5DE9}" destId="{DA09DF7A-8DED-4F5E-890E-83DA04CBDC6F}" srcOrd="7" destOrd="0" presId="urn:microsoft.com/office/officeart/2008/layout/LinedList"/>
    <dgm:cxn modelId="{9CF31E5F-B7E7-4D97-84FD-EDF81F53D1EE}" type="presParOf" srcId="{DA09DF7A-8DED-4F5E-890E-83DA04CBDC6F}" destId="{59DB8416-F3AB-4815-990B-306D0B71EDEC}" srcOrd="0" destOrd="0" presId="urn:microsoft.com/office/officeart/2008/layout/LinedList"/>
    <dgm:cxn modelId="{BF645B65-53AB-4E8D-9A45-36F9E3A3A387}" type="presParOf" srcId="{DA09DF7A-8DED-4F5E-890E-83DA04CBDC6F}" destId="{A6177AFC-34A8-44F0-8DE7-C603BED2ADB9}" srcOrd="1" destOrd="0" presId="urn:microsoft.com/office/officeart/2008/layout/LinedList"/>
    <dgm:cxn modelId="{0B6469A1-3EEB-4BD7-B73D-FE5627906B96}" type="presParOf" srcId="{635C2EF2-0AAB-4F2F-B23A-EA82EA0A5DE9}" destId="{5E180EBF-0EB6-422C-92FF-0E9041081DE5}" srcOrd="8" destOrd="0" presId="urn:microsoft.com/office/officeart/2008/layout/LinedList"/>
    <dgm:cxn modelId="{E0263F28-F554-4FB3-BCEB-D7540CEF0ED9}" type="presParOf" srcId="{635C2EF2-0AAB-4F2F-B23A-EA82EA0A5DE9}" destId="{DE793476-3DB2-4C83-80E2-86B6D5D74FCC}" srcOrd="9" destOrd="0" presId="urn:microsoft.com/office/officeart/2008/layout/LinedList"/>
    <dgm:cxn modelId="{F4060AFA-82C4-44F9-8A11-EC45BC4ABF55}" type="presParOf" srcId="{DE793476-3DB2-4C83-80E2-86B6D5D74FCC}" destId="{0E69D90A-85FE-40A2-A245-846CCB68E4EA}" srcOrd="0" destOrd="0" presId="urn:microsoft.com/office/officeart/2008/layout/LinedList"/>
    <dgm:cxn modelId="{5B5DB315-F0F2-4908-AFC3-0901CE5FC7CF}" type="presParOf" srcId="{DE793476-3DB2-4C83-80E2-86B6D5D74FCC}" destId="{2225E3CE-0118-4155-8A02-4AED3947D668}" srcOrd="1" destOrd="0" presId="urn:microsoft.com/office/officeart/2008/layout/LinedList"/>
    <dgm:cxn modelId="{B2BA5673-7449-43BC-B58B-73D267FEFF6B}" type="presParOf" srcId="{635C2EF2-0AAB-4F2F-B23A-EA82EA0A5DE9}" destId="{B5F2CDBF-3034-4B4C-A3EB-FE0C0D652E43}" srcOrd="10" destOrd="0" presId="urn:microsoft.com/office/officeart/2008/layout/LinedList"/>
    <dgm:cxn modelId="{C13A362E-148F-4484-BCE4-2D68EA3E0DA6}" type="presParOf" srcId="{635C2EF2-0AAB-4F2F-B23A-EA82EA0A5DE9}" destId="{76D84B6C-4274-4A1F-BEC8-D172C3D37FEF}" srcOrd="11" destOrd="0" presId="urn:microsoft.com/office/officeart/2008/layout/LinedList"/>
    <dgm:cxn modelId="{1C91FA7A-FB3D-46FF-94D0-5D28B339D587}" type="presParOf" srcId="{76D84B6C-4274-4A1F-BEC8-D172C3D37FEF}" destId="{67C70DBD-8D67-46E3-A890-0805779BF7B8}" srcOrd="0" destOrd="0" presId="urn:microsoft.com/office/officeart/2008/layout/LinedList"/>
    <dgm:cxn modelId="{6D556547-AFB7-4D55-8E7D-E1971DC5FDFE}" type="presParOf" srcId="{76D84B6C-4274-4A1F-BEC8-D172C3D37FEF}" destId="{FB2F7263-A8F2-4E2E-93A6-8490BB72F3D4}" srcOrd="1" destOrd="0" presId="urn:microsoft.com/office/officeart/2008/layout/LinedList"/>
    <dgm:cxn modelId="{666BAFB7-3285-4AB6-81B9-BB42E9C98752}" type="presParOf" srcId="{635C2EF2-0AAB-4F2F-B23A-EA82EA0A5DE9}" destId="{F02A2ADA-3B27-4AA3-B7FB-B0B6E040FCD4}" srcOrd="12" destOrd="0" presId="urn:microsoft.com/office/officeart/2008/layout/LinedList"/>
    <dgm:cxn modelId="{E4A08B0B-0981-4A18-8024-1DE752856AB5}" type="presParOf" srcId="{635C2EF2-0AAB-4F2F-B23A-EA82EA0A5DE9}" destId="{2D52E795-9316-4848-BC0C-D5A321FF38DE}" srcOrd="13" destOrd="0" presId="urn:microsoft.com/office/officeart/2008/layout/LinedList"/>
    <dgm:cxn modelId="{25C9CC45-30CF-4564-AFF7-96D880AE3BC7}" type="presParOf" srcId="{2D52E795-9316-4848-BC0C-D5A321FF38DE}" destId="{8A76B863-8949-4BB8-8288-7F2CC14F8003}" srcOrd="0" destOrd="0" presId="urn:microsoft.com/office/officeart/2008/layout/LinedList"/>
    <dgm:cxn modelId="{435AA035-831B-42D7-AD4F-D086935F050E}" type="presParOf" srcId="{2D52E795-9316-4848-BC0C-D5A321FF38DE}" destId="{3DE069E5-FE59-4A44-ABE7-E10811CCEB81}"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53DE39-B5F3-45C4-8475-9847603D5B4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BC6CCE84-4A9E-42D3-8BA2-9AC3CEEA4756}">
      <dgm:prSet/>
      <dgm:spPr/>
      <dgm:t>
        <a:bodyPr/>
        <a:lstStyle/>
        <a:p>
          <a:r>
            <a:rPr lang="en-US"/>
            <a:t>Node 4 is a case 1 DD-path; call it “first.” Similarly, node 23 is a case 2 DD-path, call it “last.”</a:t>
          </a:r>
        </a:p>
      </dgm:t>
    </dgm:pt>
    <dgm:pt modelId="{0982EBEF-FB4C-4DCB-B49B-27F5841CD52C}" type="parTrans" cxnId="{303D0CB4-5B90-41BA-8260-382C2178C3ED}">
      <dgm:prSet/>
      <dgm:spPr/>
      <dgm:t>
        <a:bodyPr/>
        <a:lstStyle/>
        <a:p>
          <a:endParaRPr lang="en-US"/>
        </a:p>
      </dgm:t>
    </dgm:pt>
    <dgm:pt modelId="{D4B11944-9278-40C8-A425-629B3E5A5D69}" type="sibTrans" cxnId="{303D0CB4-5B90-41BA-8260-382C2178C3ED}">
      <dgm:prSet/>
      <dgm:spPr/>
      <dgm:t>
        <a:bodyPr/>
        <a:lstStyle/>
        <a:p>
          <a:endParaRPr lang="en-US"/>
        </a:p>
      </dgm:t>
    </dgm:pt>
    <dgm:pt modelId="{7CA97B07-FCE8-4C50-B883-DA073C679DC5}">
      <dgm:prSet/>
      <dgm:spPr/>
      <dgm:t>
        <a:bodyPr/>
        <a:lstStyle/>
        <a:p>
          <a:r>
            <a:rPr lang="en-US"/>
            <a:t>Nodes 5 through 8 are case 5 DD-paths.</a:t>
          </a:r>
        </a:p>
      </dgm:t>
    </dgm:pt>
    <dgm:pt modelId="{CB7E95CA-DD99-442F-BC8D-93BA5D719A3C}" type="parTrans" cxnId="{9B095E5D-A835-4ACA-A7AC-BA8F80BA80A7}">
      <dgm:prSet/>
      <dgm:spPr/>
      <dgm:t>
        <a:bodyPr/>
        <a:lstStyle/>
        <a:p>
          <a:endParaRPr lang="en-US"/>
        </a:p>
      </dgm:t>
    </dgm:pt>
    <dgm:pt modelId="{EF48D4C7-6542-4AB9-84FA-A6F4CD81C928}" type="sibTrans" cxnId="{9B095E5D-A835-4ACA-A7AC-BA8F80BA80A7}">
      <dgm:prSet/>
      <dgm:spPr/>
      <dgm:t>
        <a:bodyPr/>
        <a:lstStyle/>
        <a:p>
          <a:endParaRPr lang="en-US"/>
        </a:p>
      </dgm:t>
    </dgm:pt>
    <dgm:pt modelId="{B8656A1E-F79F-4CDE-99FA-61F345FDB15C}">
      <dgm:prSet/>
      <dgm:spPr/>
      <dgm:t>
        <a:bodyPr/>
        <a:lstStyle/>
        <a:p>
          <a:r>
            <a:rPr lang="en-US"/>
            <a:t>Nodes 10, 11, 15, 17, 18, and 21 are case 4 DD-paths.</a:t>
          </a:r>
        </a:p>
      </dgm:t>
    </dgm:pt>
    <dgm:pt modelId="{CB2726C6-5211-4404-BB75-9AA4AB0E611D}" type="parTrans" cxnId="{72862418-6FFA-443F-BF27-4AC78C7F14D7}">
      <dgm:prSet/>
      <dgm:spPr/>
      <dgm:t>
        <a:bodyPr/>
        <a:lstStyle/>
        <a:p>
          <a:endParaRPr lang="en-US"/>
        </a:p>
      </dgm:t>
    </dgm:pt>
    <dgm:pt modelId="{5EBF34D5-2793-4F6F-B9C8-16927978DC5D}" type="sibTrans" cxnId="{72862418-6FFA-443F-BF27-4AC78C7F14D7}">
      <dgm:prSet/>
      <dgm:spPr/>
      <dgm:t>
        <a:bodyPr/>
        <a:lstStyle/>
        <a:p>
          <a:endParaRPr lang="en-US"/>
        </a:p>
      </dgm:t>
    </dgm:pt>
    <dgm:pt modelId="{75FA2494-A9BE-437B-B855-54EABA912C2A}">
      <dgm:prSet/>
      <dgm:spPr/>
      <dgm:t>
        <a:bodyPr/>
        <a:lstStyle/>
        <a:p>
          <a:r>
            <a:rPr lang="en-US"/>
            <a:t>Nodes 9, 12, 13, 14, 16, 19, 20, and 22 are case 3 DD-paths. </a:t>
          </a:r>
        </a:p>
      </dgm:t>
    </dgm:pt>
    <dgm:pt modelId="{21C47341-DE74-4D2C-82CE-93726FAC636E}" type="parTrans" cxnId="{5C5B4561-5452-41A6-9CB3-ECC537EAC777}">
      <dgm:prSet/>
      <dgm:spPr/>
      <dgm:t>
        <a:bodyPr/>
        <a:lstStyle/>
        <a:p>
          <a:endParaRPr lang="en-US"/>
        </a:p>
      </dgm:t>
    </dgm:pt>
    <dgm:pt modelId="{80227B94-EF7E-4205-A1B1-B62FE14ED964}" type="sibTrans" cxnId="{5C5B4561-5452-41A6-9CB3-ECC537EAC777}">
      <dgm:prSet/>
      <dgm:spPr/>
      <dgm:t>
        <a:bodyPr/>
        <a:lstStyle/>
        <a:p>
          <a:endParaRPr lang="en-US"/>
        </a:p>
      </dgm:t>
    </dgm:pt>
    <dgm:pt modelId="{0024CA1D-11C5-4C0A-9766-340B6EB96869}" type="pres">
      <dgm:prSet presAssocID="{2853DE39-B5F3-45C4-8475-9847603D5B4E}" presName="linear" presStyleCnt="0">
        <dgm:presLayoutVars>
          <dgm:animLvl val="lvl"/>
          <dgm:resizeHandles val="exact"/>
        </dgm:presLayoutVars>
      </dgm:prSet>
      <dgm:spPr/>
    </dgm:pt>
    <dgm:pt modelId="{B8F20284-C27D-449F-AA8D-439F56B91823}" type="pres">
      <dgm:prSet presAssocID="{BC6CCE84-4A9E-42D3-8BA2-9AC3CEEA4756}" presName="parentText" presStyleLbl="node1" presStyleIdx="0" presStyleCnt="4">
        <dgm:presLayoutVars>
          <dgm:chMax val="0"/>
          <dgm:bulletEnabled val="1"/>
        </dgm:presLayoutVars>
      </dgm:prSet>
      <dgm:spPr/>
    </dgm:pt>
    <dgm:pt modelId="{D26346CC-53D1-4F57-A42C-11183F3467C6}" type="pres">
      <dgm:prSet presAssocID="{D4B11944-9278-40C8-A425-629B3E5A5D69}" presName="spacer" presStyleCnt="0"/>
      <dgm:spPr/>
    </dgm:pt>
    <dgm:pt modelId="{1CE30A6E-8965-4ED2-A613-9A15B1A769C5}" type="pres">
      <dgm:prSet presAssocID="{7CA97B07-FCE8-4C50-B883-DA073C679DC5}" presName="parentText" presStyleLbl="node1" presStyleIdx="1" presStyleCnt="4">
        <dgm:presLayoutVars>
          <dgm:chMax val="0"/>
          <dgm:bulletEnabled val="1"/>
        </dgm:presLayoutVars>
      </dgm:prSet>
      <dgm:spPr/>
    </dgm:pt>
    <dgm:pt modelId="{5D7609CC-4590-4445-9F29-A23E38608C47}" type="pres">
      <dgm:prSet presAssocID="{EF48D4C7-6542-4AB9-84FA-A6F4CD81C928}" presName="spacer" presStyleCnt="0"/>
      <dgm:spPr/>
    </dgm:pt>
    <dgm:pt modelId="{E4B32DBE-E36B-496D-8D75-26A9BBC0CF59}" type="pres">
      <dgm:prSet presAssocID="{B8656A1E-F79F-4CDE-99FA-61F345FDB15C}" presName="parentText" presStyleLbl="node1" presStyleIdx="2" presStyleCnt="4">
        <dgm:presLayoutVars>
          <dgm:chMax val="0"/>
          <dgm:bulletEnabled val="1"/>
        </dgm:presLayoutVars>
      </dgm:prSet>
      <dgm:spPr/>
    </dgm:pt>
    <dgm:pt modelId="{8F1F2EFD-F571-4D3D-AFED-E65670B91A01}" type="pres">
      <dgm:prSet presAssocID="{5EBF34D5-2793-4F6F-B9C8-16927978DC5D}" presName="spacer" presStyleCnt="0"/>
      <dgm:spPr/>
    </dgm:pt>
    <dgm:pt modelId="{900E8E39-0F81-4747-8707-5ACFF16F93D1}" type="pres">
      <dgm:prSet presAssocID="{75FA2494-A9BE-437B-B855-54EABA912C2A}" presName="parentText" presStyleLbl="node1" presStyleIdx="3" presStyleCnt="4">
        <dgm:presLayoutVars>
          <dgm:chMax val="0"/>
          <dgm:bulletEnabled val="1"/>
        </dgm:presLayoutVars>
      </dgm:prSet>
      <dgm:spPr/>
    </dgm:pt>
  </dgm:ptLst>
  <dgm:cxnLst>
    <dgm:cxn modelId="{F2A14810-F292-4B7F-B23C-46314B02E7E3}" type="presOf" srcId="{75FA2494-A9BE-437B-B855-54EABA912C2A}" destId="{900E8E39-0F81-4747-8707-5ACFF16F93D1}" srcOrd="0" destOrd="0" presId="urn:microsoft.com/office/officeart/2005/8/layout/vList2"/>
    <dgm:cxn modelId="{72862418-6FFA-443F-BF27-4AC78C7F14D7}" srcId="{2853DE39-B5F3-45C4-8475-9847603D5B4E}" destId="{B8656A1E-F79F-4CDE-99FA-61F345FDB15C}" srcOrd="2" destOrd="0" parTransId="{CB2726C6-5211-4404-BB75-9AA4AB0E611D}" sibTransId="{5EBF34D5-2793-4F6F-B9C8-16927978DC5D}"/>
    <dgm:cxn modelId="{36CBA120-65FA-4F28-A74C-1032CD6901E9}" type="presOf" srcId="{B8656A1E-F79F-4CDE-99FA-61F345FDB15C}" destId="{E4B32DBE-E36B-496D-8D75-26A9BBC0CF59}" srcOrd="0" destOrd="0" presId="urn:microsoft.com/office/officeart/2005/8/layout/vList2"/>
    <dgm:cxn modelId="{9B095E5D-A835-4ACA-A7AC-BA8F80BA80A7}" srcId="{2853DE39-B5F3-45C4-8475-9847603D5B4E}" destId="{7CA97B07-FCE8-4C50-B883-DA073C679DC5}" srcOrd="1" destOrd="0" parTransId="{CB7E95CA-DD99-442F-BC8D-93BA5D719A3C}" sibTransId="{EF48D4C7-6542-4AB9-84FA-A6F4CD81C928}"/>
    <dgm:cxn modelId="{5C5B4561-5452-41A6-9CB3-ECC537EAC777}" srcId="{2853DE39-B5F3-45C4-8475-9847603D5B4E}" destId="{75FA2494-A9BE-437B-B855-54EABA912C2A}" srcOrd="3" destOrd="0" parTransId="{21C47341-DE74-4D2C-82CE-93726FAC636E}" sibTransId="{80227B94-EF7E-4205-A1B1-B62FE14ED964}"/>
    <dgm:cxn modelId="{C10E2497-DE7E-47B2-9952-0D082EB0DA24}" type="presOf" srcId="{7CA97B07-FCE8-4C50-B883-DA073C679DC5}" destId="{1CE30A6E-8965-4ED2-A613-9A15B1A769C5}" srcOrd="0" destOrd="0" presId="urn:microsoft.com/office/officeart/2005/8/layout/vList2"/>
    <dgm:cxn modelId="{303D0CB4-5B90-41BA-8260-382C2178C3ED}" srcId="{2853DE39-B5F3-45C4-8475-9847603D5B4E}" destId="{BC6CCE84-4A9E-42D3-8BA2-9AC3CEEA4756}" srcOrd="0" destOrd="0" parTransId="{0982EBEF-FB4C-4DCB-B49B-27F5841CD52C}" sibTransId="{D4B11944-9278-40C8-A425-629B3E5A5D69}"/>
    <dgm:cxn modelId="{632BF4D2-4282-4A41-AF31-07B99E139493}" type="presOf" srcId="{2853DE39-B5F3-45C4-8475-9847603D5B4E}" destId="{0024CA1D-11C5-4C0A-9766-340B6EB96869}" srcOrd="0" destOrd="0" presId="urn:microsoft.com/office/officeart/2005/8/layout/vList2"/>
    <dgm:cxn modelId="{EF66B4F8-5116-4F7C-A035-7D3C2EFF7452}" type="presOf" srcId="{BC6CCE84-4A9E-42D3-8BA2-9AC3CEEA4756}" destId="{B8F20284-C27D-449F-AA8D-439F56B91823}" srcOrd="0" destOrd="0" presId="urn:microsoft.com/office/officeart/2005/8/layout/vList2"/>
    <dgm:cxn modelId="{3D9F4284-F0F8-472E-8ADF-FF77826CD2D7}" type="presParOf" srcId="{0024CA1D-11C5-4C0A-9766-340B6EB96869}" destId="{B8F20284-C27D-449F-AA8D-439F56B91823}" srcOrd="0" destOrd="0" presId="urn:microsoft.com/office/officeart/2005/8/layout/vList2"/>
    <dgm:cxn modelId="{FF70B587-CD1E-40F2-AC0E-B39E3F63CC8A}" type="presParOf" srcId="{0024CA1D-11C5-4C0A-9766-340B6EB96869}" destId="{D26346CC-53D1-4F57-A42C-11183F3467C6}" srcOrd="1" destOrd="0" presId="urn:microsoft.com/office/officeart/2005/8/layout/vList2"/>
    <dgm:cxn modelId="{9A297168-DD36-4604-811E-A9608E0DFA9B}" type="presParOf" srcId="{0024CA1D-11C5-4C0A-9766-340B6EB96869}" destId="{1CE30A6E-8965-4ED2-A613-9A15B1A769C5}" srcOrd="2" destOrd="0" presId="urn:microsoft.com/office/officeart/2005/8/layout/vList2"/>
    <dgm:cxn modelId="{B5997DC7-6EBC-4BD9-BF3F-7A349280A23F}" type="presParOf" srcId="{0024CA1D-11C5-4C0A-9766-340B6EB96869}" destId="{5D7609CC-4590-4445-9F29-A23E38608C47}" srcOrd="3" destOrd="0" presId="urn:microsoft.com/office/officeart/2005/8/layout/vList2"/>
    <dgm:cxn modelId="{385D12F2-3BDC-4317-96FE-E8A5A76B638B}" type="presParOf" srcId="{0024CA1D-11C5-4C0A-9766-340B6EB96869}" destId="{E4B32DBE-E36B-496D-8D75-26A9BBC0CF59}" srcOrd="4" destOrd="0" presId="urn:microsoft.com/office/officeart/2005/8/layout/vList2"/>
    <dgm:cxn modelId="{AEFB1D00-188D-4079-9F76-4EC5613523DE}" type="presParOf" srcId="{0024CA1D-11C5-4C0A-9766-340B6EB96869}" destId="{8F1F2EFD-F571-4D3D-AFED-E65670B91A01}" srcOrd="5" destOrd="0" presId="urn:microsoft.com/office/officeart/2005/8/layout/vList2"/>
    <dgm:cxn modelId="{96041E34-E9E4-49C3-920F-9ABAB5A9A7D4}" type="presParOf" srcId="{0024CA1D-11C5-4C0A-9766-340B6EB96869}" destId="{900E8E39-0F81-4747-8707-5ACFF16F93D1}"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CFD6E-AD33-4F36-9E23-0B1A6E11CFB7}">
      <dsp:nvSpPr>
        <dsp:cNvPr id="0" name=""/>
        <dsp:cNvSpPr/>
      </dsp:nvSpPr>
      <dsp:spPr>
        <a:xfrm>
          <a:off x="0" y="13907"/>
          <a:ext cx="6797675" cy="1787632"/>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kern="1200"/>
            <a:t>How much time?</a:t>
          </a:r>
          <a:endParaRPr lang="en-US" sz="4500" kern="1200"/>
        </a:p>
      </dsp:txBody>
      <dsp:txXfrm>
        <a:off x="87265" y="101172"/>
        <a:ext cx="6623145" cy="1613102"/>
      </dsp:txXfrm>
    </dsp:sp>
    <dsp:sp modelId="{4D1638F2-DA50-4535-8FE9-2496F082F5A3}">
      <dsp:nvSpPr>
        <dsp:cNvPr id="0" name=""/>
        <dsp:cNvSpPr/>
      </dsp:nvSpPr>
      <dsp:spPr>
        <a:xfrm>
          <a:off x="0" y="1931139"/>
          <a:ext cx="6797675" cy="1787632"/>
        </a:xfrm>
        <a:prstGeom prst="roundRect">
          <a:avLst/>
        </a:prstGeom>
        <a:solidFill>
          <a:schemeClr val="accent5">
            <a:hueOff val="-748325"/>
            <a:satOff val="337"/>
            <a:lumOff val="-35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kern="1200"/>
            <a:t>Which page will load next?</a:t>
          </a:r>
          <a:endParaRPr lang="en-US" sz="4500" kern="1200"/>
        </a:p>
      </dsp:txBody>
      <dsp:txXfrm>
        <a:off x="87265" y="2018404"/>
        <a:ext cx="6623145" cy="1613102"/>
      </dsp:txXfrm>
    </dsp:sp>
    <dsp:sp modelId="{F15C9D08-EE14-4C06-B8B5-B6A29CECAD21}">
      <dsp:nvSpPr>
        <dsp:cNvPr id="0" name=""/>
        <dsp:cNvSpPr/>
      </dsp:nvSpPr>
      <dsp:spPr>
        <a:xfrm>
          <a:off x="0" y="3848372"/>
          <a:ext cx="6797675" cy="1787632"/>
        </a:xfrm>
        <a:prstGeom prst="roundRect">
          <a:avLst/>
        </a:prstGeom>
        <a:solidFill>
          <a:schemeClr val="accent5">
            <a:hueOff val="-1496649"/>
            <a:satOff val="674"/>
            <a:lumOff val="-70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None/>
          </a:pPr>
          <a:r>
            <a:rPr lang="en-IN" sz="4500" kern="1200"/>
            <a:t>What is the popup content?</a:t>
          </a:r>
          <a:endParaRPr lang="en-US" sz="4500" kern="1200"/>
        </a:p>
      </dsp:txBody>
      <dsp:txXfrm>
        <a:off x="87265" y="3935637"/>
        <a:ext cx="6623145" cy="16131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9E00B-ABD8-44B9-8A4B-C8B64263B0C8}">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617BCB-AB76-4B1F-9EC7-623EB6CBA8EB}">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Concept involves using cyclomatic number of graph theory which has been redefined as cyclomatic complexity.</a:t>
          </a:r>
          <a:endParaRPr lang="en-US" sz="3300" kern="1200"/>
        </a:p>
      </dsp:txBody>
      <dsp:txXfrm>
        <a:off x="560236" y="832323"/>
        <a:ext cx="4149382" cy="2576345"/>
      </dsp:txXfrm>
    </dsp:sp>
    <dsp:sp modelId="{DA953E7B-2608-492C-83C1-AE541FF45A68}">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3CBA54-BC54-4209-8389-FF10AC8F91B1}">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IN" sz="3300" kern="1200"/>
            <a:t>This is nothing but the number of independent paths in a program.</a:t>
          </a:r>
          <a:endParaRPr lang="en-US" sz="3300" kern="1200"/>
        </a:p>
      </dsp:txBody>
      <dsp:txXfrm>
        <a:off x="5827635" y="832323"/>
        <a:ext cx="4149382" cy="257634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6FDE0E-6C78-42B9-9A60-910E54776D23}">
      <dsp:nvSpPr>
        <dsp:cNvPr id="0" name=""/>
        <dsp:cNvSpPr/>
      </dsp:nvSpPr>
      <dsp:spPr>
        <a:xfrm>
          <a:off x="0" y="7910"/>
          <a:ext cx="6797675" cy="181467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Maccabe used a directed graph that for determining the Cyclomatic complexity of graph.</a:t>
          </a:r>
        </a:p>
      </dsp:txBody>
      <dsp:txXfrm>
        <a:off x="88585" y="96495"/>
        <a:ext cx="6620505" cy="1637500"/>
      </dsp:txXfrm>
    </dsp:sp>
    <dsp:sp modelId="{77AE985D-E6E7-487E-8B45-03C8769E3BEF}">
      <dsp:nvSpPr>
        <dsp:cNvPr id="0" name=""/>
        <dsp:cNvSpPr/>
      </dsp:nvSpPr>
      <dsp:spPr>
        <a:xfrm>
          <a:off x="0" y="1917621"/>
          <a:ext cx="6797675" cy="1814670"/>
        </a:xfrm>
        <a:prstGeom prst="roundRect">
          <a:avLst/>
        </a:prstGeom>
        <a:solidFill>
          <a:schemeClr val="accent2">
            <a:hueOff val="-747488"/>
            <a:satOff val="-5226"/>
            <a:lumOff val="255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Maccabe used the graph with loops for finding Cyclomatic complexity</a:t>
          </a:r>
        </a:p>
      </dsp:txBody>
      <dsp:txXfrm>
        <a:off x="88585" y="2006206"/>
        <a:ext cx="6620505" cy="1637500"/>
      </dsp:txXfrm>
    </dsp:sp>
    <dsp:sp modelId="{57D61477-4649-4F7D-8D51-BDD3461FC9EF}">
      <dsp:nvSpPr>
        <dsp:cNvPr id="0" name=""/>
        <dsp:cNvSpPr/>
      </dsp:nvSpPr>
      <dsp:spPr>
        <a:xfrm>
          <a:off x="0" y="3827331"/>
          <a:ext cx="6797675" cy="1814670"/>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Cyclomatic complexity=no of linearly independent circuits</a:t>
          </a:r>
        </a:p>
      </dsp:txBody>
      <dsp:txXfrm>
        <a:off x="88585" y="3915916"/>
        <a:ext cx="6620505" cy="1637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29F69-6509-40C8-A722-5F39564755C2}">
      <dsp:nvSpPr>
        <dsp:cNvPr id="0" name=""/>
        <dsp:cNvSpPr/>
      </dsp:nvSpPr>
      <dsp:spPr>
        <a:xfrm>
          <a:off x="0" y="32916"/>
          <a:ext cx="6797675" cy="993128"/>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Why we need test coverage metric?</a:t>
          </a:r>
        </a:p>
      </dsp:txBody>
      <dsp:txXfrm>
        <a:off x="48481" y="81397"/>
        <a:ext cx="6700713" cy="896166"/>
      </dsp:txXfrm>
    </dsp:sp>
    <dsp:sp modelId="{EF34115E-698E-42D1-838E-210ECB4F3105}">
      <dsp:nvSpPr>
        <dsp:cNvPr id="0" name=""/>
        <dsp:cNvSpPr/>
      </dsp:nvSpPr>
      <dsp:spPr>
        <a:xfrm>
          <a:off x="0" y="1026045"/>
          <a:ext cx="6797675" cy="90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kern="1200"/>
            <a:t>Test coverage and code coverage are two of a handful of fundamental metrics used to analyze, track and measure the effectiveness of a project or initiative.</a:t>
          </a:r>
        </a:p>
      </dsp:txBody>
      <dsp:txXfrm>
        <a:off x="0" y="1026045"/>
        <a:ext cx="6797675" cy="905625"/>
      </dsp:txXfrm>
    </dsp:sp>
    <dsp:sp modelId="{5854627C-B3E9-4CC8-AA58-BAAA1C467ED4}">
      <dsp:nvSpPr>
        <dsp:cNvPr id="0" name=""/>
        <dsp:cNvSpPr/>
      </dsp:nvSpPr>
      <dsp:spPr>
        <a:xfrm>
          <a:off x="0" y="1931670"/>
          <a:ext cx="6797675" cy="993128"/>
        </a:xfrm>
        <a:prstGeom prst="roundRect">
          <a:avLst/>
        </a:prstGeom>
        <a:solidFill>
          <a:schemeClr val="accent2">
            <a:hueOff val="-498325"/>
            <a:satOff val="-3484"/>
            <a:lumOff val="17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1" kern="1200"/>
            <a:t>dd path is one of the important test coverage metric.</a:t>
          </a:r>
          <a:endParaRPr lang="en-US" sz="2500" kern="1200"/>
        </a:p>
      </dsp:txBody>
      <dsp:txXfrm>
        <a:off x="48481" y="1980151"/>
        <a:ext cx="6700713" cy="896166"/>
      </dsp:txXfrm>
    </dsp:sp>
    <dsp:sp modelId="{39843C77-39A9-4162-9D97-285E2E38EAE8}">
      <dsp:nvSpPr>
        <dsp:cNvPr id="0" name=""/>
        <dsp:cNvSpPr/>
      </dsp:nvSpPr>
      <dsp:spPr>
        <a:xfrm>
          <a:off x="0" y="2996799"/>
          <a:ext cx="6797675" cy="993128"/>
        </a:xfrm>
        <a:prstGeom prst="roundRect">
          <a:avLst/>
        </a:prstGeom>
        <a:solidFill>
          <a:schemeClr val="accent2">
            <a:hueOff val="-996651"/>
            <a:satOff val="-6969"/>
            <a:lumOff val="34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i="1" kern="1200"/>
            <a:t>What is test coverage metric?</a:t>
          </a:r>
          <a:endParaRPr lang="en-US" sz="2500" kern="1200"/>
        </a:p>
      </dsp:txBody>
      <dsp:txXfrm>
        <a:off x="48481" y="3045280"/>
        <a:ext cx="6700713" cy="896166"/>
      </dsp:txXfrm>
    </dsp:sp>
    <dsp:sp modelId="{95636B58-6A4A-4890-85E2-C9F7868CB5AC}">
      <dsp:nvSpPr>
        <dsp:cNvPr id="0" name=""/>
        <dsp:cNvSpPr/>
      </dsp:nvSpPr>
      <dsp:spPr>
        <a:xfrm>
          <a:off x="0" y="3989928"/>
          <a:ext cx="6797675" cy="633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826"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en-US" sz="2000" i="1" kern="1200"/>
            <a:t>It’s a metric which are used to measure the extent to which a set of test cases covers a program.</a:t>
          </a:r>
          <a:endParaRPr lang="en-US" sz="2000" kern="1200"/>
        </a:p>
      </dsp:txBody>
      <dsp:txXfrm>
        <a:off x="0" y="3989928"/>
        <a:ext cx="6797675" cy="633937"/>
      </dsp:txXfrm>
    </dsp:sp>
    <dsp:sp modelId="{A8E075CC-30B9-451B-9DEF-3EC3F34716AD}">
      <dsp:nvSpPr>
        <dsp:cNvPr id="0" name=""/>
        <dsp:cNvSpPr/>
      </dsp:nvSpPr>
      <dsp:spPr>
        <a:xfrm>
          <a:off x="0" y="4623866"/>
          <a:ext cx="6797675" cy="993128"/>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Amount of </a:t>
          </a:r>
          <a:r>
            <a:rPr lang="en-US" sz="2500" b="1" kern="1200"/>
            <a:t>testing</a:t>
          </a:r>
          <a:r>
            <a:rPr lang="en-US" sz="2500" kern="1200"/>
            <a:t> performed by a set of </a:t>
          </a:r>
          <a:r>
            <a:rPr lang="en-US" sz="2500" b="1" kern="1200"/>
            <a:t>test</a:t>
          </a:r>
          <a:r>
            <a:rPr lang="en-US" sz="2500" kern="1200"/>
            <a:t> cases is called </a:t>
          </a:r>
          <a:r>
            <a:rPr lang="en-US" sz="2500" b="1" kern="1200"/>
            <a:t>Test Coverage</a:t>
          </a:r>
          <a:r>
            <a:rPr lang="en-US" sz="2500" kern="1200"/>
            <a:t>. </a:t>
          </a:r>
        </a:p>
      </dsp:txBody>
      <dsp:txXfrm>
        <a:off x="48481" y="4672347"/>
        <a:ext cx="6700713" cy="8961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B37D0E-A3A6-41F6-9282-E5117590C45E}">
      <dsp:nvSpPr>
        <dsp:cNvPr id="0" name=""/>
        <dsp:cNvSpPr/>
      </dsp:nvSpPr>
      <dsp:spPr>
        <a:xfrm>
          <a:off x="0" y="423609"/>
          <a:ext cx="6797675" cy="1566337"/>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Essential complexity</a:t>
          </a:r>
          <a:r>
            <a:rPr lang="en-US" sz="1800" kern="1200"/>
            <a:t> is a measurement developed by Thomas McCabe to determine how well a program is structured.</a:t>
          </a:r>
        </a:p>
      </dsp:txBody>
      <dsp:txXfrm>
        <a:off x="76462" y="500071"/>
        <a:ext cx="6644751" cy="1413413"/>
      </dsp:txXfrm>
    </dsp:sp>
    <dsp:sp modelId="{43415724-FF2E-4AA5-804D-12D7BA52DDDA}">
      <dsp:nvSpPr>
        <dsp:cNvPr id="0" name=""/>
        <dsp:cNvSpPr/>
      </dsp:nvSpPr>
      <dsp:spPr>
        <a:xfrm>
          <a:off x="0" y="2041787"/>
          <a:ext cx="6797675" cy="1566337"/>
        </a:xfrm>
        <a:prstGeom prst="roundRect">
          <a:avLst/>
        </a:prstGeom>
        <a:solidFill>
          <a:schemeClr val="accent2">
            <a:hueOff val="-747488"/>
            <a:satOff val="-5226"/>
            <a:lumOff val="255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McCabe's reduction process is intended to simulate the conceptual replacement of control structures (and actual statements they contain) with subroutine calls, hence the requirement for the control structures to have a single entry and a single exit point.(Nowadays a process like this would fall under the umbrella term of </a:t>
          </a:r>
          <a:r>
            <a:rPr lang="en-US" sz="1800" kern="1200">
              <a:hlinkClick xmlns:r="http://schemas.openxmlformats.org/officeDocument/2006/relationships" r:id="rId1"/>
            </a:rPr>
            <a:t>refactoring</a:t>
          </a:r>
          <a:r>
            <a:rPr lang="en-US" sz="1800" kern="1200"/>
            <a:t>.) </a:t>
          </a:r>
        </a:p>
      </dsp:txBody>
      <dsp:txXfrm>
        <a:off x="76462" y="2118249"/>
        <a:ext cx="6644751" cy="1413413"/>
      </dsp:txXfrm>
    </dsp:sp>
    <dsp:sp modelId="{6A9113C9-5320-4C4D-A0A3-D46983177544}">
      <dsp:nvSpPr>
        <dsp:cNvPr id="0" name=""/>
        <dsp:cNvSpPr/>
      </dsp:nvSpPr>
      <dsp:spPr>
        <a:xfrm>
          <a:off x="0" y="3659964"/>
          <a:ext cx="6797675" cy="1566337"/>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All structured programs evidently have an essential complexity of 1 as defined by McCabe because they can all be iteratively reduced to a single call to a top-level subroutine</a:t>
          </a:r>
        </a:p>
      </dsp:txBody>
      <dsp:txXfrm>
        <a:off x="76462" y="3736426"/>
        <a:ext cx="6644751" cy="141341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6900E-05FE-4BC8-8AA9-299C656FDC61}">
      <dsp:nvSpPr>
        <dsp:cNvPr id="0" name=""/>
        <dsp:cNvSpPr/>
      </dsp:nvSpPr>
      <dsp:spPr>
        <a:xfrm>
          <a:off x="929481" y="0"/>
          <a:ext cx="5051424" cy="5051424"/>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261B7D-2FD2-4379-B887-BAD04E41B913}">
      <dsp:nvSpPr>
        <dsp:cNvPr id="0" name=""/>
        <dsp:cNvSpPr/>
      </dsp:nvSpPr>
      <dsp:spPr>
        <a:xfrm>
          <a:off x="1409366" y="479885"/>
          <a:ext cx="1970055" cy="197005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The bottom line for testers is this: programs with high Cyclomatic complexity require more testing.</a:t>
          </a:r>
        </a:p>
      </dsp:txBody>
      <dsp:txXfrm>
        <a:off x="1505536" y="576055"/>
        <a:ext cx="1777715" cy="1777715"/>
      </dsp:txXfrm>
    </dsp:sp>
    <dsp:sp modelId="{B4BAAE8C-6636-4980-BDFE-39BC1CC3078B}">
      <dsp:nvSpPr>
        <dsp:cNvPr id="0" name=""/>
        <dsp:cNvSpPr/>
      </dsp:nvSpPr>
      <dsp:spPr>
        <a:xfrm>
          <a:off x="3530964" y="479885"/>
          <a:ext cx="1970055" cy="197005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What happens if a unit has a higher complexity? Two possibilities: either simplify the unit or plan to do more testing.</a:t>
          </a:r>
        </a:p>
      </dsp:txBody>
      <dsp:txXfrm>
        <a:off x="3627134" y="576055"/>
        <a:ext cx="1777715" cy="1777715"/>
      </dsp:txXfrm>
    </dsp:sp>
    <dsp:sp modelId="{8A3D4A8C-58AE-4E64-8FC8-59D007E187C2}">
      <dsp:nvSpPr>
        <dsp:cNvPr id="0" name=""/>
        <dsp:cNvSpPr/>
      </dsp:nvSpPr>
      <dsp:spPr>
        <a:xfrm>
          <a:off x="1409366" y="2601483"/>
          <a:ext cx="1970055" cy="197005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the unit is well structured, its essential complexity is 1; so it can be simplified easily. </a:t>
          </a:r>
        </a:p>
      </dsp:txBody>
      <dsp:txXfrm>
        <a:off x="1505536" y="2697653"/>
        <a:ext cx="1777715" cy="1777715"/>
      </dsp:txXfrm>
    </dsp:sp>
    <dsp:sp modelId="{8596E8E6-C23E-41DE-880C-77DF6E7B80B6}">
      <dsp:nvSpPr>
        <dsp:cNvPr id="0" name=""/>
        <dsp:cNvSpPr/>
      </dsp:nvSpPr>
      <dsp:spPr>
        <a:xfrm>
          <a:off x="3530964" y="2601483"/>
          <a:ext cx="1970055" cy="197005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If the unit has an essential complexity greater than 1, often the best choice is to eliminate the violations</a:t>
          </a:r>
        </a:p>
      </dsp:txBody>
      <dsp:txXfrm>
        <a:off x="3627134" y="2697653"/>
        <a:ext cx="1777715" cy="17777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F35347-9E9C-43FD-BFC3-08B547FDB324}">
      <dsp:nvSpPr>
        <dsp:cNvPr id="0" name=""/>
        <dsp:cNvSpPr/>
      </dsp:nvSpPr>
      <dsp:spPr>
        <a:xfrm>
          <a:off x="0" y="0"/>
          <a:ext cx="8549640" cy="1135824"/>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In path testing, we identify various paths of a program and design test cases to execute those paths.</a:t>
          </a:r>
          <a:endParaRPr lang="en-US" sz="2400" kern="1200"/>
        </a:p>
      </dsp:txBody>
      <dsp:txXfrm>
        <a:off x="33267" y="33267"/>
        <a:ext cx="7323997" cy="1069290"/>
      </dsp:txXfrm>
    </dsp:sp>
    <dsp:sp modelId="{72F6F7A6-D6F3-4286-91C4-92B285D30708}">
      <dsp:nvSpPr>
        <dsp:cNvPr id="0" name=""/>
        <dsp:cNvSpPr/>
      </dsp:nvSpPr>
      <dsp:spPr>
        <a:xfrm>
          <a:off x="754379" y="1325127"/>
          <a:ext cx="8549640" cy="1135824"/>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We may like to execute every statement of the program atleast once before the completion of testing.</a:t>
          </a:r>
          <a:endParaRPr lang="en-US" sz="2400" kern="1200"/>
        </a:p>
      </dsp:txBody>
      <dsp:txXfrm>
        <a:off x="787646" y="1358394"/>
        <a:ext cx="6990440" cy="1069290"/>
      </dsp:txXfrm>
    </dsp:sp>
    <dsp:sp modelId="{A0AA6EDD-8E2E-4EC5-9935-61461701F15D}">
      <dsp:nvSpPr>
        <dsp:cNvPr id="0" name=""/>
        <dsp:cNvSpPr/>
      </dsp:nvSpPr>
      <dsp:spPr>
        <a:xfrm>
          <a:off x="1508759" y="2650255"/>
          <a:ext cx="8549640" cy="1135824"/>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a:t>What are we not able to cover in this path testing?</a:t>
          </a:r>
          <a:endParaRPr lang="en-US" sz="2400" kern="1200"/>
        </a:p>
      </dsp:txBody>
      <dsp:txXfrm>
        <a:off x="1542026" y="2683522"/>
        <a:ext cx="6990440" cy="1069290"/>
      </dsp:txXfrm>
    </dsp:sp>
    <dsp:sp modelId="{AA576055-D778-4343-ABBA-08210320ADB1}">
      <dsp:nvSpPr>
        <dsp:cNvPr id="0" name=""/>
        <dsp:cNvSpPr/>
      </dsp:nvSpPr>
      <dsp:spPr>
        <a:xfrm>
          <a:off x="7811354" y="861333"/>
          <a:ext cx="738285" cy="738285"/>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977468" y="861333"/>
        <a:ext cx="406057" cy="555559"/>
      </dsp:txXfrm>
    </dsp:sp>
    <dsp:sp modelId="{17FA1C92-6B62-46E0-A78F-F5833B46855A}">
      <dsp:nvSpPr>
        <dsp:cNvPr id="0" name=""/>
        <dsp:cNvSpPr/>
      </dsp:nvSpPr>
      <dsp:spPr>
        <a:xfrm>
          <a:off x="8565734" y="2178889"/>
          <a:ext cx="738285" cy="738285"/>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731848" y="2178889"/>
        <a:ext cx="406057" cy="55555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D1E0D-5A4D-4C5B-A606-E28632D8933E}">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54447B-6C86-4DD8-B25F-0FC8B26A40CF}">
      <dsp:nvSpPr>
        <dsp:cNvPr id="0" name=""/>
        <dsp:cNvSpPr/>
      </dsp:nvSpPr>
      <dsp:spPr>
        <a:xfrm>
          <a:off x="0" y="68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Previous value stored in the memory location assigned to variable ‘a’ or garbage value.</a:t>
          </a:r>
          <a:endParaRPr lang="en-US" sz="2800" kern="1200"/>
        </a:p>
      </dsp:txBody>
      <dsp:txXfrm>
        <a:off x="0" y="689"/>
        <a:ext cx="6797675" cy="1129706"/>
      </dsp:txXfrm>
    </dsp:sp>
    <dsp:sp modelId="{F8A8C330-D39D-41F7-886D-823F35ED1ED3}">
      <dsp:nvSpPr>
        <dsp:cNvPr id="0" name=""/>
        <dsp:cNvSpPr/>
      </dsp:nvSpPr>
      <dsp:spPr>
        <a:xfrm>
          <a:off x="0" y="1130396"/>
          <a:ext cx="6797675" cy="0"/>
        </a:xfrm>
        <a:prstGeom prst="line">
          <a:avLst/>
        </a:prstGeom>
        <a:solidFill>
          <a:schemeClr val="accent2">
            <a:hueOff val="-373744"/>
            <a:satOff val="-2613"/>
            <a:lumOff val="1275"/>
            <a:alphaOff val="0"/>
          </a:schemeClr>
        </a:solidFill>
        <a:ln w="15875" cap="flat" cmpd="sng" algn="ctr">
          <a:solidFill>
            <a:schemeClr val="accent2">
              <a:hueOff val="-373744"/>
              <a:satOff val="-2613"/>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867A8A-3BCF-44B5-864E-162E732741BF}">
      <dsp:nvSpPr>
        <dsp:cNvPr id="0" name=""/>
        <dsp:cNvSpPr/>
      </dsp:nvSpPr>
      <dsp:spPr>
        <a:xfrm>
          <a:off x="0" y="1130396"/>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May give unexpected value.</a:t>
          </a:r>
          <a:endParaRPr lang="en-US" sz="2800" kern="1200"/>
        </a:p>
      </dsp:txBody>
      <dsp:txXfrm>
        <a:off x="0" y="1130396"/>
        <a:ext cx="6797675" cy="1129706"/>
      </dsp:txXfrm>
    </dsp:sp>
    <dsp:sp modelId="{B4AE7FA0-D61D-42BA-82BD-4356C4C23040}">
      <dsp:nvSpPr>
        <dsp:cNvPr id="0" name=""/>
        <dsp:cNvSpPr/>
      </dsp:nvSpPr>
      <dsp:spPr>
        <a:xfrm>
          <a:off x="0" y="2260102"/>
          <a:ext cx="6797675" cy="0"/>
        </a:xfrm>
        <a:prstGeom prst="line">
          <a:avLst/>
        </a:prstGeom>
        <a:solidFill>
          <a:schemeClr val="accent2">
            <a:hueOff val="-747488"/>
            <a:satOff val="-5226"/>
            <a:lumOff val="2550"/>
            <a:alphaOff val="0"/>
          </a:schemeClr>
        </a:solidFill>
        <a:ln w="15875" cap="flat" cmpd="sng" algn="ctr">
          <a:solidFill>
            <a:schemeClr val="accent2">
              <a:hueOff val="-747488"/>
              <a:satOff val="-5226"/>
              <a:lumOff val="25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2E35AF-32C2-4CD6-879E-D09DEC96A39E}">
      <dsp:nvSpPr>
        <dsp:cNvPr id="0" name=""/>
        <dsp:cNvSpPr/>
      </dsp:nvSpPr>
      <dsp:spPr>
        <a:xfrm>
          <a:off x="0" y="2260102"/>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Mistake is in the usage of this variable without first assigning a value into it.</a:t>
          </a:r>
          <a:endParaRPr lang="en-US" sz="2800" kern="1200"/>
        </a:p>
      </dsp:txBody>
      <dsp:txXfrm>
        <a:off x="0" y="2260102"/>
        <a:ext cx="6797675" cy="1129706"/>
      </dsp:txXfrm>
    </dsp:sp>
    <dsp:sp modelId="{0A6774D9-B539-4D5D-BC85-92E82A2D9F68}">
      <dsp:nvSpPr>
        <dsp:cNvPr id="0" name=""/>
        <dsp:cNvSpPr/>
      </dsp:nvSpPr>
      <dsp:spPr>
        <a:xfrm>
          <a:off x="0" y="3389809"/>
          <a:ext cx="6797675" cy="0"/>
        </a:xfrm>
        <a:prstGeom prst="line">
          <a:avLst/>
        </a:prstGeom>
        <a:solidFill>
          <a:schemeClr val="accent2">
            <a:hueOff val="-1121232"/>
            <a:satOff val="-7840"/>
            <a:lumOff val="3825"/>
            <a:alphaOff val="0"/>
          </a:schemeClr>
        </a:solidFill>
        <a:ln w="15875" cap="flat" cmpd="sng" algn="ctr">
          <a:solidFill>
            <a:schemeClr val="accent2">
              <a:hueOff val="-1121232"/>
              <a:satOff val="-7840"/>
              <a:lumOff val="38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B10457-6272-41B8-9177-78A1DCFC1E54}">
      <dsp:nvSpPr>
        <dsp:cNvPr id="0" name=""/>
        <dsp:cNvSpPr/>
      </dsp:nvSpPr>
      <dsp:spPr>
        <a:xfrm>
          <a:off x="0" y="338980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We may assume all variables are automatically assigned to zero initially.</a:t>
          </a:r>
          <a:endParaRPr lang="en-US" sz="2800" kern="1200"/>
        </a:p>
      </dsp:txBody>
      <dsp:txXfrm>
        <a:off x="0" y="3389809"/>
        <a:ext cx="6797675" cy="1129706"/>
      </dsp:txXfrm>
    </dsp:sp>
    <dsp:sp modelId="{8E249A6F-E268-40AB-AAD2-9C396D7DEB66}">
      <dsp:nvSpPr>
        <dsp:cNvPr id="0" name=""/>
        <dsp:cNvSpPr/>
      </dsp:nvSpPr>
      <dsp:spPr>
        <a:xfrm>
          <a:off x="0" y="4519515"/>
          <a:ext cx="6797675" cy="0"/>
        </a:xfrm>
        <a:prstGeom prst="line">
          <a:avLst/>
        </a:prstGeom>
        <a:solidFill>
          <a:schemeClr val="accent2">
            <a:hueOff val="-1494976"/>
            <a:satOff val="-10453"/>
            <a:lumOff val="5100"/>
            <a:alphaOff val="0"/>
          </a:schemeClr>
        </a:solidFill>
        <a:ln w="15875" cap="flat" cmpd="sng" algn="ctr">
          <a:solidFill>
            <a:schemeClr val="accent2">
              <a:hueOff val="-1494976"/>
              <a:satOff val="-10453"/>
              <a:lumOff val="51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C62672-611F-4A6B-B37B-73FFA1D958AC}">
      <dsp:nvSpPr>
        <dsp:cNvPr id="0" name=""/>
        <dsp:cNvSpPr/>
      </dsp:nvSpPr>
      <dsp:spPr>
        <a:xfrm>
          <a:off x="0" y="4519515"/>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IN" sz="2800" kern="1200"/>
            <a:t>This is purely compiler dependent feature and can’t be generalized.</a:t>
          </a:r>
          <a:endParaRPr lang="en-US" sz="2800" kern="1200"/>
        </a:p>
      </dsp:txBody>
      <dsp:txXfrm>
        <a:off x="0" y="4519515"/>
        <a:ext cx="6797675" cy="112970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8BB087-C31B-47F5-85AB-45E2256B1A0C}">
      <dsp:nvSpPr>
        <dsp:cNvPr id="0" name=""/>
        <dsp:cNvSpPr/>
      </dsp:nvSpPr>
      <dsp:spPr>
        <a:xfrm>
          <a:off x="0" y="0"/>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8565D-D762-4149-8CEF-F80942977A79}">
      <dsp:nvSpPr>
        <dsp:cNvPr id="0" name=""/>
        <dsp:cNvSpPr/>
      </dsp:nvSpPr>
      <dsp:spPr>
        <a:xfrm>
          <a:off x="0" y="0"/>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Dataflow testing refers to forms of structural testing that focus on the points at which variables receive values and the points at which these values are used.</a:t>
          </a:r>
          <a:endParaRPr lang="en-US" sz="2400" kern="1200"/>
        </a:p>
      </dsp:txBody>
      <dsp:txXfrm>
        <a:off x="0" y="0"/>
        <a:ext cx="6797675" cy="1412477"/>
      </dsp:txXfrm>
    </dsp:sp>
    <dsp:sp modelId="{0D34DE82-266A-4D06-A06C-19F821472BB9}">
      <dsp:nvSpPr>
        <dsp:cNvPr id="0" name=""/>
        <dsp:cNvSpPr/>
      </dsp:nvSpPr>
      <dsp:spPr>
        <a:xfrm>
          <a:off x="0" y="1412478"/>
          <a:ext cx="6797675" cy="0"/>
        </a:xfrm>
        <a:prstGeom prst="line">
          <a:avLst/>
        </a:prstGeom>
        <a:solidFill>
          <a:schemeClr val="accent2">
            <a:hueOff val="-498325"/>
            <a:satOff val="-3484"/>
            <a:lumOff val="1700"/>
            <a:alphaOff val="0"/>
          </a:schemeClr>
        </a:solidFill>
        <a:ln w="15875" cap="flat" cmpd="sng" algn="ctr">
          <a:solidFill>
            <a:schemeClr val="accent2">
              <a:hueOff val="-498325"/>
              <a:satOff val="-3484"/>
              <a:lumOff val="17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BFF300-1DE4-4BF2-8680-87B3B3B994F3}">
      <dsp:nvSpPr>
        <dsp:cNvPr id="0" name=""/>
        <dsp:cNvSpPr/>
      </dsp:nvSpPr>
      <dsp:spPr>
        <a:xfrm>
          <a:off x="0" y="1412477"/>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Two points of concern are:</a:t>
          </a:r>
          <a:endParaRPr lang="en-US" sz="2400" kern="1200"/>
        </a:p>
      </dsp:txBody>
      <dsp:txXfrm>
        <a:off x="0" y="1412477"/>
        <a:ext cx="6797675" cy="1412477"/>
      </dsp:txXfrm>
    </dsp:sp>
    <dsp:sp modelId="{72C31FFD-F5EE-48C5-921B-125F52A21302}">
      <dsp:nvSpPr>
        <dsp:cNvPr id="0" name=""/>
        <dsp:cNvSpPr/>
      </dsp:nvSpPr>
      <dsp:spPr>
        <a:xfrm>
          <a:off x="0" y="2824956"/>
          <a:ext cx="6797675" cy="0"/>
        </a:xfrm>
        <a:prstGeom prst="line">
          <a:avLst/>
        </a:prstGeom>
        <a:solidFill>
          <a:schemeClr val="accent2">
            <a:hueOff val="-996651"/>
            <a:satOff val="-6969"/>
            <a:lumOff val="3400"/>
            <a:alphaOff val="0"/>
          </a:schemeClr>
        </a:solidFill>
        <a:ln w="15875" cap="flat" cmpd="sng" algn="ctr">
          <a:solidFill>
            <a:schemeClr val="accent2">
              <a:hueOff val="-996651"/>
              <a:satOff val="-6969"/>
              <a:lumOff val="34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0B2E3E-39BE-463E-83D2-E59DA3085E94}">
      <dsp:nvSpPr>
        <dsp:cNvPr id="0" name=""/>
        <dsp:cNvSpPr/>
      </dsp:nvSpPr>
      <dsp:spPr>
        <a:xfrm>
          <a:off x="0" y="2824955"/>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1. Statements where variables receive values(definition)</a:t>
          </a:r>
          <a:endParaRPr lang="en-US" sz="2400" kern="1200"/>
        </a:p>
      </dsp:txBody>
      <dsp:txXfrm>
        <a:off x="0" y="2824955"/>
        <a:ext cx="6797675" cy="1412477"/>
      </dsp:txXfrm>
    </dsp:sp>
    <dsp:sp modelId="{9E13BE29-6990-4DF5-875C-94206CE76499}">
      <dsp:nvSpPr>
        <dsp:cNvPr id="0" name=""/>
        <dsp:cNvSpPr/>
      </dsp:nvSpPr>
      <dsp:spPr>
        <a:xfrm>
          <a:off x="0" y="4237434"/>
          <a:ext cx="6797675" cy="0"/>
        </a:xfrm>
        <a:prstGeom prst="line">
          <a:avLst/>
        </a:prstGeom>
        <a:solidFill>
          <a:schemeClr val="accent2">
            <a:hueOff val="-1494976"/>
            <a:satOff val="-10453"/>
            <a:lumOff val="5100"/>
            <a:alphaOff val="0"/>
          </a:schemeClr>
        </a:solidFill>
        <a:ln w="15875" cap="flat" cmpd="sng" algn="ctr">
          <a:solidFill>
            <a:schemeClr val="accent2">
              <a:hueOff val="-1494976"/>
              <a:satOff val="-10453"/>
              <a:lumOff val="51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608794-7A09-4285-A028-0730E8FC729E}">
      <dsp:nvSpPr>
        <dsp:cNvPr id="0" name=""/>
        <dsp:cNvSpPr/>
      </dsp:nvSpPr>
      <dsp:spPr>
        <a:xfrm>
          <a:off x="0" y="4237433"/>
          <a:ext cx="6797675" cy="14124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IN" sz="2400" kern="1200"/>
            <a:t>2.Statements where these values are used(referenced)</a:t>
          </a:r>
          <a:endParaRPr lang="en-US" sz="2400" kern="1200"/>
        </a:p>
      </dsp:txBody>
      <dsp:txXfrm>
        <a:off x="0" y="4237433"/>
        <a:ext cx="6797675" cy="1412477"/>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736E2F-8537-4BF2-9F10-D3C4E7DEA309}">
      <dsp:nvSpPr>
        <dsp:cNvPr id="0" name=""/>
        <dsp:cNvSpPr/>
      </dsp:nvSpPr>
      <dsp:spPr>
        <a:xfrm>
          <a:off x="0" y="56915"/>
          <a:ext cx="6797675" cy="13127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variable is defined but never used/referenced.</a:t>
          </a:r>
          <a:endParaRPr lang="en-US" sz="3300" kern="1200"/>
        </a:p>
      </dsp:txBody>
      <dsp:txXfrm>
        <a:off x="64083" y="120998"/>
        <a:ext cx="6669509" cy="1184574"/>
      </dsp:txXfrm>
    </dsp:sp>
    <dsp:sp modelId="{9FFA3C7C-87E9-414C-A323-E44B5AB96A18}">
      <dsp:nvSpPr>
        <dsp:cNvPr id="0" name=""/>
        <dsp:cNvSpPr/>
      </dsp:nvSpPr>
      <dsp:spPr>
        <a:xfrm>
          <a:off x="0" y="1464695"/>
          <a:ext cx="6797675" cy="1312740"/>
        </a:xfrm>
        <a:prstGeom prst="roundRect">
          <a:avLst/>
        </a:prstGeom>
        <a:solidFill>
          <a:schemeClr val="accent2">
            <a:hueOff val="-498325"/>
            <a:satOff val="-3484"/>
            <a:lumOff val="17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Variable is used but never defined.</a:t>
          </a:r>
          <a:endParaRPr lang="en-US" sz="3300" kern="1200"/>
        </a:p>
      </dsp:txBody>
      <dsp:txXfrm>
        <a:off x="64083" y="1528778"/>
        <a:ext cx="6669509" cy="1184574"/>
      </dsp:txXfrm>
    </dsp:sp>
    <dsp:sp modelId="{8826F966-1C35-4D27-8F15-B5B96E83F42F}">
      <dsp:nvSpPr>
        <dsp:cNvPr id="0" name=""/>
        <dsp:cNvSpPr/>
      </dsp:nvSpPr>
      <dsp:spPr>
        <a:xfrm>
          <a:off x="0" y="2872476"/>
          <a:ext cx="6797675" cy="1312740"/>
        </a:xfrm>
        <a:prstGeom prst="roundRect">
          <a:avLst/>
        </a:prstGeom>
        <a:solidFill>
          <a:schemeClr val="accent2">
            <a:hueOff val="-996651"/>
            <a:satOff val="-6969"/>
            <a:lumOff val="34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Variable is defined twice before it is used.</a:t>
          </a:r>
          <a:endParaRPr lang="en-US" sz="3300" kern="1200"/>
        </a:p>
      </dsp:txBody>
      <dsp:txXfrm>
        <a:off x="64083" y="2936559"/>
        <a:ext cx="6669509" cy="1184574"/>
      </dsp:txXfrm>
    </dsp:sp>
    <dsp:sp modelId="{C6EAC252-19B0-4FFE-B515-F0E7359831AD}">
      <dsp:nvSpPr>
        <dsp:cNvPr id="0" name=""/>
        <dsp:cNvSpPr/>
      </dsp:nvSpPr>
      <dsp:spPr>
        <a:xfrm>
          <a:off x="0" y="4280256"/>
          <a:ext cx="6797675" cy="1312740"/>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IN" sz="3300" kern="1200"/>
            <a:t>Variable is used before even first definition.</a:t>
          </a:r>
          <a:endParaRPr lang="en-US" sz="3300" kern="1200"/>
        </a:p>
      </dsp:txBody>
      <dsp:txXfrm>
        <a:off x="64083" y="4344339"/>
        <a:ext cx="6669509" cy="118457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A42118-BEF4-4066-A689-DA60FE76CB50}">
      <dsp:nvSpPr>
        <dsp:cNvPr id="0" name=""/>
        <dsp:cNvSpPr/>
      </dsp:nvSpPr>
      <dsp:spPr>
        <a:xfrm>
          <a:off x="0" y="615237"/>
          <a:ext cx="10058399" cy="1135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EA701-BAA2-4CD0-986C-E53FD761276C}">
      <dsp:nvSpPr>
        <dsp:cNvPr id="0" name=""/>
        <dsp:cNvSpPr/>
      </dsp:nvSpPr>
      <dsp:spPr>
        <a:xfrm>
          <a:off x="343586" y="870798"/>
          <a:ext cx="624703" cy="624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29313-DB26-4C5B-B718-02A73575D2E1}">
      <dsp:nvSpPr>
        <dsp:cNvPr id="0" name=""/>
        <dsp:cNvSpPr/>
      </dsp:nvSpPr>
      <dsp:spPr>
        <a:xfrm>
          <a:off x="1311876" y="615237"/>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IN" sz="2100" kern="1200"/>
            <a:t>A usage node USE(v, n) is a predicate use (denoted as P-use) if and only if the statement n is a predicate statement; otherwise, USE(v, n) is a computation use (denoted C-use).</a:t>
          </a:r>
          <a:endParaRPr lang="en-US" sz="2100" kern="1200"/>
        </a:p>
      </dsp:txBody>
      <dsp:txXfrm>
        <a:off x="1311876" y="615237"/>
        <a:ext cx="8746523" cy="1135824"/>
      </dsp:txXfrm>
    </dsp:sp>
    <dsp:sp modelId="{09CF0DFE-7B93-4845-8C53-C55D73880076}">
      <dsp:nvSpPr>
        <dsp:cNvPr id="0" name=""/>
        <dsp:cNvSpPr/>
      </dsp:nvSpPr>
      <dsp:spPr>
        <a:xfrm>
          <a:off x="0" y="2035018"/>
          <a:ext cx="10058399" cy="1135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A070FF-0C78-4B5D-8885-D6AD3BB02732}">
      <dsp:nvSpPr>
        <dsp:cNvPr id="0" name=""/>
        <dsp:cNvSpPr/>
      </dsp:nvSpPr>
      <dsp:spPr>
        <a:xfrm>
          <a:off x="343586" y="2290578"/>
          <a:ext cx="624703" cy="624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11ABEDB-2F9E-4172-A44A-F96D6732052A}">
      <dsp:nvSpPr>
        <dsp:cNvPr id="0" name=""/>
        <dsp:cNvSpPr/>
      </dsp:nvSpPr>
      <dsp:spPr>
        <a:xfrm>
          <a:off x="1311876" y="2035018"/>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IN" sz="2100" kern="1200"/>
            <a:t>The nodes corresponding to predicate uses always have an outdegree ≥ 2, and nodes corresponding to computation uses always have an outdegree ≤ 1.</a:t>
          </a:r>
          <a:endParaRPr lang="en-US" sz="2100" kern="1200"/>
        </a:p>
      </dsp:txBody>
      <dsp:txXfrm>
        <a:off x="1311876" y="2035018"/>
        <a:ext cx="8746523" cy="11358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7E028-8EB6-4BE6-A7B2-5742C220005F}">
      <dsp:nvSpPr>
        <dsp:cNvPr id="0" name=""/>
        <dsp:cNvSpPr/>
      </dsp:nvSpPr>
      <dsp:spPr>
        <a:xfrm>
          <a:off x="0" y="0"/>
          <a:ext cx="5320997" cy="909256"/>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How do we test code?</a:t>
          </a:r>
          <a:endParaRPr lang="en-US" sz="2400" kern="1200" dirty="0"/>
        </a:p>
      </dsp:txBody>
      <dsp:txXfrm>
        <a:off x="26631" y="26631"/>
        <a:ext cx="4233456" cy="855994"/>
      </dsp:txXfrm>
    </dsp:sp>
    <dsp:sp modelId="{85019598-EF9F-4455-99B0-645633BCEBF1}">
      <dsp:nvSpPr>
        <dsp:cNvPr id="0" name=""/>
        <dsp:cNvSpPr/>
      </dsp:nvSpPr>
      <dsp:spPr>
        <a:xfrm>
          <a:off x="397347" y="1035542"/>
          <a:ext cx="5320997" cy="909256"/>
        </a:xfrm>
        <a:prstGeom prst="roundRect">
          <a:avLst>
            <a:gd name="adj" fmla="val 10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Is testing a code is essential?</a:t>
          </a:r>
          <a:endParaRPr lang="en-US" sz="2400" kern="1200"/>
        </a:p>
      </dsp:txBody>
      <dsp:txXfrm>
        <a:off x="423978" y="1062173"/>
        <a:ext cx="4279372" cy="855994"/>
      </dsp:txXfrm>
    </dsp:sp>
    <dsp:sp modelId="{54B7D584-7026-4B2D-8320-71A4F16DEEF6}">
      <dsp:nvSpPr>
        <dsp:cNvPr id="0" name=""/>
        <dsp:cNvSpPr/>
      </dsp:nvSpPr>
      <dsp:spPr>
        <a:xfrm>
          <a:off x="794694" y="2071084"/>
          <a:ext cx="5320997" cy="909256"/>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Who must do code testing?</a:t>
          </a:r>
          <a:endParaRPr lang="en-US" sz="2400" kern="1200"/>
        </a:p>
      </dsp:txBody>
      <dsp:txXfrm>
        <a:off x="821325" y="2097715"/>
        <a:ext cx="4279372" cy="855994"/>
      </dsp:txXfrm>
    </dsp:sp>
    <dsp:sp modelId="{59A965BE-16B6-4F7B-9161-F26B7F432CF1}">
      <dsp:nvSpPr>
        <dsp:cNvPr id="0" name=""/>
        <dsp:cNvSpPr/>
      </dsp:nvSpPr>
      <dsp:spPr>
        <a:xfrm>
          <a:off x="1192041" y="3106626"/>
          <a:ext cx="5320997" cy="909256"/>
        </a:xfrm>
        <a:prstGeom prst="roundRect">
          <a:avLst>
            <a:gd name="adj" fmla="val 10000"/>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dirty="0"/>
            <a:t>What are we supposed to do in code-based testing?</a:t>
          </a:r>
          <a:endParaRPr lang="en-US" sz="2400" kern="1200" dirty="0"/>
        </a:p>
      </dsp:txBody>
      <dsp:txXfrm>
        <a:off x="1218672" y="3133257"/>
        <a:ext cx="4279372" cy="855994"/>
      </dsp:txXfrm>
    </dsp:sp>
    <dsp:sp modelId="{6D9E4309-9166-4A3C-B21B-DC081C714F6F}">
      <dsp:nvSpPr>
        <dsp:cNvPr id="0" name=""/>
        <dsp:cNvSpPr/>
      </dsp:nvSpPr>
      <dsp:spPr>
        <a:xfrm>
          <a:off x="1589389" y="4142168"/>
          <a:ext cx="5320997" cy="909256"/>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Does it really hold advantages and disadvantages?</a:t>
          </a:r>
          <a:endParaRPr lang="en-US" sz="2400" kern="1200"/>
        </a:p>
      </dsp:txBody>
      <dsp:txXfrm>
        <a:off x="1616020" y="4168799"/>
        <a:ext cx="4279372" cy="855994"/>
      </dsp:txXfrm>
    </dsp:sp>
    <dsp:sp modelId="{D85FC8DE-3516-492A-B1FD-AED1C21B75D0}">
      <dsp:nvSpPr>
        <dsp:cNvPr id="0" name=""/>
        <dsp:cNvSpPr/>
      </dsp:nvSpPr>
      <dsp:spPr>
        <a:xfrm>
          <a:off x="4729981" y="664262"/>
          <a:ext cx="591016" cy="591016"/>
        </a:xfrm>
        <a:prstGeom prst="downArrow">
          <a:avLst>
            <a:gd name="adj1" fmla="val 55000"/>
            <a:gd name="adj2" fmla="val 45000"/>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4862960" y="664262"/>
        <a:ext cx="325058" cy="444740"/>
      </dsp:txXfrm>
    </dsp:sp>
    <dsp:sp modelId="{4BC0C236-3592-4EF6-B1BD-E8BFCC29AC05}">
      <dsp:nvSpPr>
        <dsp:cNvPr id="0" name=""/>
        <dsp:cNvSpPr/>
      </dsp:nvSpPr>
      <dsp:spPr>
        <a:xfrm>
          <a:off x="5127328" y="1699804"/>
          <a:ext cx="591016" cy="591016"/>
        </a:xfrm>
        <a:prstGeom prst="downArrow">
          <a:avLst>
            <a:gd name="adj1" fmla="val 55000"/>
            <a:gd name="adj2" fmla="val 45000"/>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260307" y="1699804"/>
        <a:ext cx="325058" cy="444740"/>
      </dsp:txXfrm>
    </dsp:sp>
    <dsp:sp modelId="{26FACD07-2C0F-400D-9340-0BEAC32B3C25}">
      <dsp:nvSpPr>
        <dsp:cNvPr id="0" name=""/>
        <dsp:cNvSpPr/>
      </dsp:nvSpPr>
      <dsp:spPr>
        <a:xfrm>
          <a:off x="5524675" y="2720192"/>
          <a:ext cx="591016" cy="591016"/>
        </a:xfrm>
        <a:prstGeom prst="downArrow">
          <a:avLst>
            <a:gd name="adj1" fmla="val 55000"/>
            <a:gd name="adj2" fmla="val 45000"/>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5657654" y="2720192"/>
        <a:ext cx="325058" cy="444740"/>
      </dsp:txXfrm>
    </dsp:sp>
    <dsp:sp modelId="{919412E9-A7C8-464F-955D-040FDAD65DE6}">
      <dsp:nvSpPr>
        <dsp:cNvPr id="0" name=""/>
        <dsp:cNvSpPr/>
      </dsp:nvSpPr>
      <dsp:spPr>
        <a:xfrm>
          <a:off x="5922023" y="3765837"/>
          <a:ext cx="591016" cy="591016"/>
        </a:xfrm>
        <a:prstGeom prst="downArrow">
          <a:avLst>
            <a:gd name="adj1" fmla="val 55000"/>
            <a:gd name="adj2" fmla="val 45000"/>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a:p>
      </dsp:txBody>
      <dsp:txXfrm>
        <a:off x="6055002" y="3765837"/>
        <a:ext cx="325058" cy="44474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4818F-0ACC-456C-B649-CF24A5DB530F}">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3D65D-CB71-4C24-A2A4-A45D2E6F3974}">
      <dsp:nvSpPr>
        <dsp:cNvPr id="0" name=""/>
        <dsp:cNvSpPr/>
      </dsp:nvSpPr>
      <dsp:spPr>
        <a:xfrm>
          <a:off x="0" y="6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1. Test all du paths</a:t>
          </a:r>
        </a:p>
      </dsp:txBody>
      <dsp:txXfrm>
        <a:off x="0" y="689"/>
        <a:ext cx="6797675" cy="806933"/>
      </dsp:txXfrm>
    </dsp:sp>
    <dsp:sp modelId="{9D6E9A3A-EDE8-4D36-89AF-8A48A721A8AA}">
      <dsp:nvSpPr>
        <dsp:cNvPr id="0" name=""/>
        <dsp:cNvSpPr/>
      </dsp:nvSpPr>
      <dsp:spPr>
        <a:xfrm>
          <a:off x="0" y="807622"/>
          <a:ext cx="6797675" cy="0"/>
        </a:xfrm>
        <a:prstGeom prst="line">
          <a:avLst/>
        </a:prstGeom>
        <a:solidFill>
          <a:schemeClr val="accent2">
            <a:hueOff val="-249163"/>
            <a:satOff val="-1742"/>
            <a:lumOff val="850"/>
            <a:alphaOff val="0"/>
          </a:schemeClr>
        </a:solidFill>
        <a:ln w="15875" cap="flat" cmpd="sng" algn="ctr">
          <a:solidFill>
            <a:schemeClr val="accent2">
              <a:hueOff val="-249163"/>
              <a:satOff val="-1742"/>
              <a:lumOff val="8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82C949-D958-4553-8540-7C6F5D956D5D}">
      <dsp:nvSpPr>
        <dsp:cNvPr id="0" name=""/>
        <dsp:cNvSpPr/>
      </dsp:nvSpPr>
      <dsp:spPr>
        <a:xfrm>
          <a:off x="0" y="807622"/>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Strongest dataflow strategy covering all possible du-paths.</a:t>
          </a:r>
        </a:p>
      </dsp:txBody>
      <dsp:txXfrm>
        <a:off x="0" y="807622"/>
        <a:ext cx="6797675" cy="806933"/>
      </dsp:txXfrm>
    </dsp:sp>
    <dsp:sp modelId="{77B4CB55-FAAD-49C7-A016-14B81CFB7D53}">
      <dsp:nvSpPr>
        <dsp:cNvPr id="0" name=""/>
        <dsp:cNvSpPr/>
      </dsp:nvSpPr>
      <dsp:spPr>
        <a:xfrm>
          <a:off x="0" y="1614556"/>
          <a:ext cx="6797675" cy="0"/>
        </a:xfrm>
        <a:prstGeom prst="line">
          <a:avLst/>
        </a:prstGeom>
        <a:solidFill>
          <a:schemeClr val="accent2">
            <a:hueOff val="-498325"/>
            <a:satOff val="-3484"/>
            <a:lumOff val="1700"/>
            <a:alphaOff val="0"/>
          </a:schemeClr>
        </a:solidFill>
        <a:ln w="15875" cap="flat" cmpd="sng" algn="ctr">
          <a:solidFill>
            <a:schemeClr val="accent2">
              <a:hueOff val="-498325"/>
              <a:satOff val="-3484"/>
              <a:lumOff val="17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EDADB9-6BE1-4338-91BD-E3BE6281075B}">
      <dsp:nvSpPr>
        <dsp:cNvPr id="0" name=""/>
        <dsp:cNvSpPr/>
      </dsp:nvSpPr>
      <dsp:spPr>
        <a:xfrm>
          <a:off x="0" y="1614556"/>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All du-paths generated from all variables are tested.</a:t>
          </a:r>
        </a:p>
      </dsp:txBody>
      <dsp:txXfrm>
        <a:off x="0" y="1614556"/>
        <a:ext cx="6797675" cy="806933"/>
      </dsp:txXfrm>
    </dsp:sp>
    <dsp:sp modelId="{D4E7A39A-6FAE-4A0F-BB52-F53ADCD4CE38}">
      <dsp:nvSpPr>
        <dsp:cNvPr id="0" name=""/>
        <dsp:cNvSpPr/>
      </dsp:nvSpPr>
      <dsp:spPr>
        <a:xfrm>
          <a:off x="0" y="2421489"/>
          <a:ext cx="6797675" cy="0"/>
        </a:xfrm>
        <a:prstGeom prst="line">
          <a:avLst/>
        </a:prstGeom>
        <a:solidFill>
          <a:schemeClr val="accent2">
            <a:hueOff val="-747488"/>
            <a:satOff val="-5226"/>
            <a:lumOff val="2550"/>
            <a:alphaOff val="0"/>
          </a:schemeClr>
        </a:solidFill>
        <a:ln w="15875" cap="flat" cmpd="sng" algn="ctr">
          <a:solidFill>
            <a:schemeClr val="accent2">
              <a:hueOff val="-747488"/>
              <a:satOff val="-5226"/>
              <a:lumOff val="25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5399EC-B354-40FE-9BAF-E4A4DCD15EDF}">
      <dsp:nvSpPr>
        <dsp:cNvPr id="0" name=""/>
        <dsp:cNvSpPr/>
      </dsp:nvSpPr>
      <dsp:spPr>
        <a:xfrm>
          <a:off x="0" y="24214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2. Test all uses:</a:t>
          </a:r>
        </a:p>
      </dsp:txBody>
      <dsp:txXfrm>
        <a:off x="0" y="2421489"/>
        <a:ext cx="6797675" cy="806933"/>
      </dsp:txXfrm>
    </dsp:sp>
    <dsp:sp modelId="{DB00E8A8-DAE4-43CD-A712-DA61C69B2243}">
      <dsp:nvSpPr>
        <dsp:cNvPr id="0" name=""/>
        <dsp:cNvSpPr/>
      </dsp:nvSpPr>
      <dsp:spPr>
        <a:xfrm>
          <a:off x="0" y="3228422"/>
          <a:ext cx="6797675" cy="0"/>
        </a:xfrm>
        <a:prstGeom prst="line">
          <a:avLst/>
        </a:prstGeom>
        <a:solidFill>
          <a:schemeClr val="accent2">
            <a:hueOff val="-996651"/>
            <a:satOff val="-6969"/>
            <a:lumOff val="3400"/>
            <a:alphaOff val="0"/>
          </a:schemeClr>
        </a:solidFill>
        <a:ln w="15875" cap="flat" cmpd="sng" algn="ctr">
          <a:solidFill>
            <a:schemeClr val="accent2">
              <a:hueOff val="-996651"/>
              <a:satOff val="-6969"/>
              <a:lumOff val="34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EAF3A-7191-489B-8A23-E6447080CEBD}">
      <dsp:nvSpPr>
        <dsp:cNvPr id="0" name=""/>
        <dsp:cNvSpPr/>
      </dsp:nvSpPr>
      <dsp:spPr>
        <a:xfrm>
          <a:off x="0" y="3228422"/>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Find atleast one path from every definition of every variable to every use of that variable which can be reached by that definition.</a:t>
          </a:r>
        </a:p>
      </dsp:txBody>
      <dsp:txXfrm>
        <a:off x="0" y="3228422"/>
        <a:ext cx="6797675" cy="806933"/>
      </dsp:txXfrm>
    </dsp:sp>
    <dsp:sp modelId="{55F4B41A-93B2-4E0C-B298-AB2166EBE0FF}">
      <dsp:nvSpPr>
        <dsp:cNvPr id="0" name=""/>
        <dsp:cNvSpPr/>
      </dsp:nvSpPr>
      <dsp:spPr>
        <a:xfrm>
          <a:off x="0" y="4035355"/>
          <a:ext cx="6797675" cy="0"/>
        </a:xfrm>
        <a:prstGeom prst="line">
          <a:avLst/>
        </a:prstGeom>
        <a:solidFill>
          <a:schemeClr val="accent2">
            <a:hueOff val="-1245813"/>
            <a:satOff val="-8711"/>
            <a:lumOff val="4250"/>
            <a:alphaOff val="0"/>
          </a:schemeClr>
        </a:solidFill>
        <a:ln w="15875" cap="flat" cmpd="sng" algn="ctr">
          <a:solidFill>
            <a:schemeClr val="accent2">
              <a:hueOff val="-1245813"/>
              <a:satOff val="-8711"/>
              <a:lumOff val="42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DF259F-DD30-4B58-90F6-FA3BEC196CD7}">
      <dsp:nvSpPr>
        <dsp:cNvPr id="0" name=""/>
        <dsp:cNvSpPr/>
      </dsp:nvSpPr>
      <dsp:spPr>
        <a:xfrm>
          <a:off x="0" y="4035355"/>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3. Test all definitions:</a:t>
          </a:r>
        </a:p>
      </dsp:txBody>
      <dsp:txXfrm>
        <a:off x="0" y="4035355"/>
        <a:ext cx="6797675" cy="806933"/>
      </dsp:txXfrm>
    </dsp:sp>
    <dsp:sp modelId="{6DCCAA3D-5736-4E70-A673-9BFCC6C9E78F}">
      <dsp:nvSpPr>
        <dsp:cNvPr id="0" name=""/>
        <dsp:cNvSpPr/>
      </dsp:nvSpPr>
      <dsp:spPr>
        <a:xfrm>
          <a:off x="0" y="4842289"/>
          <a:ext cx="6797675" cy="0"/>
        </a:xfrm>
        <a:prstGeom prst="line">
          <a:avLst/>
        </a:prstGeom>
        <a:solidFill>
          <a:schemeClr val="accent2">
            <a:hueOff val="-1494976"/>
            <a:satOff val="-10453"/>
            <a:lumOff val="5100"/>
            <a:alphaOff val="0"/>
          </a:schemeClr>
        </a:solidFill>
        <a:ln w="15875" cap="flat" cmpd="sng" algn="ctr">
          <a:solidFill>
            <a:schemeClr val="accent2">
              <a:hueOff val="-1494976"/>
              <a:satOff val="-10453"/>
              <a:lumOff val="51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FC44D2-A25A-4DFC-949B-96BEE226B347}">
      <dsp:nvSpPr>
        <dsp:cNvPr id="0" name=""/>
        <dsp:cNvSpPr/>
      </dsp:nvSpPr>
      <dsp:spPr>
        <a:xfrm>
          <a:off x="0" y="48422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Find paths from every definition of every variable to atleast one use of that variable.</a:t>
          </a:r>
        </a:p>
      </dsp:txBody>
      <dsp:txXfrm>
        <a:off x="0" y="4842289"/>
        <a:ext cx="6797675" cy="80693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0A904-BA22-4B70-BE96-07CB7E9F46D3}">
      <dsp:nvSpPr>
        <dsp:cNvPr id="0" name=""/>
        <dsp:cNvSpPr/>
      </dsp:nvSpPr>
      <dsp:spPr>
        <a:xfrm>
          <a:off x="0" y="492695"/>
          <a:ext cx="679767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0A4F1A3-268E-44D2-B03F-F124D7BB6FBE}">
      <dsp:nvSpPr>
        <dsp:cNvPr id="0" name=""/>
        <dsp:cNvSpPr/>
      </dsp:nvSpPr>
      <dsp:spPr>
        <a:xfrm>
          <a:off x="339883" y="182735"/>
          <a:ext cx="4758372"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933450">
            <a:lnSpc>
              <a:spcPct val="90000"/>
            </a:lnSpc>
            <a:spcBef>
              <a:spcPct val="0"/>
            </a:spcBef>
            <a:spcAft>
              <a:spcPct val="35000"/>
            </a:spcAft>
            <a:buNone/>
          </a:pPr>
          <a:r>
            <a:rPr lang="en-US" sz="2100" kern="1200"/>
            <a:t>Defined for variables and a given point</a:t>
          </a:r>
        </a:p>
      </dsp:txBody>
      <dsp:txXfrm>
        <a:off x="370145" y="212997"/>
        <a:ext cx="4697848" cy="559396"/>
      </dsp:txXfrm>
    </dsp:sp>
    <dsp:sp modelId="{54874D56-642D-42E7-AB4C-7EABA3B46CD7}">
      <dsp:nvSpPr>
        <dsp:cNvPr id="0" name=""/>
        <dsp:cNvSpPr/>
      </dsp:nvSpPr>
      <dsp:spPr>
        <a:xfrm>
          <a:off x="0" y="1445256"/>
          <a:ext cx="679767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8508D0-49CA-4A74-A6FC-77A8016723A4}">
      <dsp:nvSpPr>
        <dsp:cNvPr id="0" name=""/>
        <dsp:cNvSpPr/>
      </dsp:nvSpPr>
      <dsp:spPr>
        <a:xfrm>
          <a:off x="339883" y="1135295"/>
          <a:ext cx="4758372"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933450">
            <a:lnSpc>
              <a:spcPct val="90000"/>
            </a:lnSpc>
            <a:spcBef>
              <a:spcPct val="0"/>
            </a:spcBef>
            <a:spcAft>
              <a:spcPct val="35000"/>
            </a:spcAft>
            <a:buNone/>
          </a:pPr>
          <a:r>
            <a:rPr lang="en-US" sz="2100" kern="1200"/>
            <a:t>A slice itself is a program</a:t>
          </a:r>
        </a:p>
      </dsp:txBody>
      <dsp:txXfrm>
        <a:off x="370145" y="1165557"/>
        <a:ext cx="4697848" cy="559396"/>
      </dsp:txXfrm>
    </dsp:sp>
    <dsp:sp modelId="{B71FABAB-DA63-4202-A168-6BF3490DFAAD}">
      <dsp:nvSpPr>
        <dsp:cNvPr id="0" name=""/>
        <dsp:cNvSpPr/>
      </dsp:nvSpPr>
      <dsp:spPr>
        <a:xfrm>
          <a:off x="0" y="2397816"/>
          <a:ext cx="6797675" cy="5292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3C8E8B-9746-4CC1-A61A-BEB8267F1A3B}">
      <dsp:nvSpPr>
        <dsp:cNvPr id="0" name=""/>
        <dsp:cNvSpPr/>
      </dsp:nvSpPr>
      <dsp:spPr>
        <a:xfrm>
          <a:off x="339883" y="2087856"/>
          <a:ext cx="4758372"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933450">
            <a:lnSpc>
              <a:spcPct val="90000"/>
            </a:lnSpc>
            <a:spcBef>
              <a:spcPct val="0"/>
            </a:spcBef>
            <a:spcAft>
              <a:spcPct val="35000"/>
            </a:spcAft>
            <a:buNone/>
          </a:pPr>
          <a:r>
            <a:rPr lang="en-US" sz="2100" kern="1200"/>
            <a:t>Ignoring other statements</a:t>
          </a:r>
        </a:p>
      </dsp:txBody>
      <dsp:txXfrm>
        <a:off x="370145" y="2118118"/>
        <a:ext cx="4697848" cy="559396"/>
      </dsp:txXfrm>
    </dsp:sp>
    <dsp:sp modelId="{BB8AD39B-AB04-491C-B0F0-BBCACEB14DBA}">
      <dsp:nvSpPr>
        <dsp:cNvPr id="0" name=""/>
        <dsp:cNvSpPr/>
      </dsp:nvSpPr>
      <dsp:spPr>
        <a:xfrm>
          <a:off x="0" y="3350376"/>
          <a:ext cx="6797675" cy="21168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437388" rIns="52757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to identify and eliminate unwanted dependencies between variables</a:t>
          </a:r>
        </a:p>
        <a:p>
          <a:pPr marL="228600" lvl="1" indent="-228600" algn="l" defTabSz="933450">
            <a:lnSpc>
              <a:spcPct val="90000"/>
            </a:lnSpc>
            <a:spcBef>
              <a:spcPct val="0"/>
            </a:spcBef>
            <a:spcAft>
              <a:spcPct val="15000"/>
            </a:spcAft>
            <a:buChar char="•"/>
          </a:pPr>
          <a:r>
            <a:rPr lang="en-US" sz="2100" kern="1200"/>
            <a:t>to identify problems in mutual exclusive parts of the code by considering set complements or localizing potential problems in segments</a:t>
          </a:r>
        </a:p>
      </dsp:txBody>
      <dsp:txXfrm>
        <a:off x="0" y="3350376"/>
        <a:ext cx="6797675" cy="2116800"/>
      </dsp:txXfrm>
    </dsp:sp>
    <dsp:sp modelId="{3F7645AA-8B0D-4215-9BA3-FC760ED03C84}">
      <dsp:nvSpPr>
        <dsp:cNvPr id="0" name=""/>
        <dsp:cNvSpPr/>
      </dsp:nvSpPr>
      <dsp:spPr>
        <a:xfrm>
          <a:off x="339883" y="3040416"/>
          <a:ext cx="4758372"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933450">
            <a:lnSpc>
              <a:spcPct val="90000"/>
            </a:lnSpc>
            <a:spcBef>
              <a:spcPct val="0"/>
            </a:spcBef>
            <a:spcAft>
              <a:spcPct val="35000"/>
            </a:spcAft>
            <a:buNone/>
          </a:pPr>
          <a:r>
            <a:rPr lang="en-US" sz="2100" kern="1200"/>
            <a:t>Focus on relevant parts. </a:t>
          </a:r>
        </a:p>
      </dsp:txBody>
      <dsp:txXfrm>
        <a:off x="370145" y="3070678"/>
        <a:ext cx="4697848" cy="5593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05615-B86A-452E-8F61-52E32E6D15D4}">
      <dsp:nvSpPr>
        <dsp:cNvPr id="0" name=""/>
        <dsp:cNvSpPr/>
      </dsp:nvSpPr>
      <dsp:spPr>
        <a:xfrm>
          <a:off x="0" y="689"/>
          <a:ext cx="6797675" cy="16138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67D5FA-84B9-4A1E-9DDA-659197F66692}">
      <dsp:nvSpPr>
        <dsp:cNvPr id="0" name=""/>
        <dsp:cNvSpPr/>
      </dsp:nvSpPr>
      <dsp:spPr>
        <a:xfrm>
          <a:off x="488194" y="363809"/>
          <a:ext cx="887626" cy="88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CE2965-B39A-4121-AEA9-91CEC08ECC0C}">
      <dsp:nvSpPr>
        <dsp:cNvPr id="0" name=""/>
        <dsp:cNvSpPr/>
      </dsp:nvSpPr>
      <dsp:spPr>
        <a:xfrm>
          <a:off x="1864015" y="689"/>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77900">
            <a:lnSpc>
              <a:spcPct val="90000"/>
            </a:lnSpc>
            <a:spcBef>
              <a:spcPct val="0"/>
            </a:spcBef>
            <a:spcAft>
              <a:spcPct val="35000"/>
            </a:spcAft>
            <a:buNone/>
          </a:pPr>
          <a:r>
            <a:rPr lang="en-US" sz="2200" b="1" kern="1200"/>
            <a:t>Introduced by Mark Weiser.</a:t>
          </a:r>
          <a:endParaRPr lang="en-US" sz="2200" kern="1200"/>
        </a:p>
      </dsp:txBody>
      <dsp:txXfrm>
        <a:off x="1864015" y="689"/>
        <a:ext cx="4933659" cy="1613866"/>
      </dsp:txXfrm>
    </dsp:sp>
    <dsp:sp modelId="{49912D12-8F44-4A75-9FBB-BB36915C542B}">
      <dsp:nvSpPr>
        <dsp:cNvPr id="0" name=""/>
        <dsp:cNvSpPr/>
      </dsp:nvSpPr>
      <dsp:spPr>
        <a:xfrm>
          <a:off x="0" y="2018022"/>
          <a:ext cx="6797675" cy="16138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7A837BB-A259-4B6F-813E-2D7E58169544}">
      <dsp:nvSpPr>
        <dsp:cNvPr id="0" name=""/>
        <dsp:cNvSpPr/>
      </dsp:nvSpPr>
      <dsp:spPr>
        <a:xfrm>
          <a:off x="488194" y="2381142"/>
          <a:ext cx="887626" cy="88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AA204E-B9E1-48EC-834C-0ED82EDD624D}">
      <dsp:nvSpPr>
        <dsp:cNvPr id="0" name=""/>
        <dsp:cNvSpPr/>
      </dsp:nvSpPr>
      <dsp:spPr>
        <a:xfrm>
          <a:off x="1864015" y="2018022"/>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77900">
            <a:lnSpc>
              <a:spcPct val="90000"/>
            </a:lnSpc>
            <a:spcBef>
              <a:spcPct val="0"/>
            </a:spcBef>
            <a:spcAft>
              <a:spcPct val="35000"/>
            </a:spcAft>
            <a:buNone/>
          </a:pPr>
          <a:r>
            <a:rPr lang="en-US" sz="2200" b="1" kern="1200"/>
            <a:t>Prepares various subsets(called slices) of program with respect to its variables and their selected locations in the program.</a:t>
          </a:r>
          <a:endParaRPr lang="en-US" sz="2200" kern="1200"/>
        </a:p>
      </dsp:txBody>
      <dsp:txXfrm>
        <a:off x="1864015" y="2018022"/>
        <a:ext cx="4933659" cy="1613866"/>
      </dsp:txXfrm>
    </dsp:sp>
    <dsp:sp modelId="{578A6667-9FCF-432D-8A73-9AE7B53BA624}">
      <dsp:nvSpPr>
        <dsp:cNvPr id="0" name=""/>
        <dsp:cNvSpPr/>
      </dsp:nvSpPr>
      <dsp:spPr>
        <a:xfrm>
          <a:off x="0" y="4035355"/>
          <a:ext cx="6797675" cy="16138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637290-DE70-4827-BA8A-CD527705F261}">
      <dsp:nvSpPr>
        <dsp:cNvPr id="0" name=""/>
        <dsp:cNvSpPr/>
      </dsp:nvSpPr>
      <dsp:spPr>
        <a:xfrm>
          <a:off x="488194" y="4398475"/>
          <a:ext cx="887626" cy="88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BB2C51-1A20-4957-AFDB-50BA4C7A4F19}">
      <dsp:nvSpPr>
        <dsp:cNvPr id="0" name=""/>
        <dsp:cNvSpPr/>
      </dsp:nvSpPr>
      <dsp:spPr>
        <a:xfrm>
          <a:off x="1864015" y="4035355"/>
          <a:ext cx="4933659" cy="1613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801" tIns="170801" rIns="170801" bIns="170801" numCol="1" spcCol="1270" anchor="ctr" anchorCtr="0">
          <a:noAutofit/>
        </a:bodyPr>
        <a:lstStyle/>
        <a:p>
          <a:pPr marL="0" lvl="0" indent="0" algn="l" defTabSz="977900">
            <a:lnSpc>
              <a:spcPct val="90000"/>
            </a:lnSpc>
            <a:spcBef>
              <a:spcPct val="0"/>
            </a:spcBef>
            <a:spcAft>
              <a:spcPct val="35000"/>
            </a:spcAft>
            <a:buNone/>
          </a:pPr>
          <a:r>
            <a:rPr lang="en-US" sz="2200" b="1" kern="1200"/>
            <a:t>Slices are simpler than the original program and simplify the process of testing of the program.</a:t>
          </a:r>
          <a:endParaRPr lang="en-US" sz="2200" kern="1200"/>
        </a:p>
      </dsp:txBody>
      <dsp:txXfrm>
        <a:off x="1864015" y="4035355"/>
        <a:ext cx="4933659" cy="161386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87F77-31A0-48E1-ACD3-9DE8BE4BA51A}">
      <dsp:nvSpPr>
        <dsp:cNvPr id="0" name=""/>
        <dsp:cNvSpPr/>
      </dsp:nvSpPr>
      <dsp:spPr>
        <a:xfrm>
          <a:off x="1227" y="297257"/>
          <a:ext cx="4309690" cy="273665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B48EC-A164-4A24-A743-8B9FBB0BECB5}">
      <dsp:nvSpPr>
        <dsp:cNvPr id="0" name=""/>
        <dsp:cNvSpPr/>
      </dsp:nvSpPr>
      <dsp:spPr>
        <a:xfrm>
          <a:off x="480082" y="752169"/>
          <a:ext cx="4309690" cy="273665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Automatic Memory Management in Java</a:t>
          </a:r>
          <a:endParaRPr lang="en-US" sz="2000" kern="1200"/>
        </a:p>
      </dsp:txBody>
      <dsp:txXfrm>
        <a:off x="560236" y="832323"/>
        <a:ext cx="4149382" cy="2576345"/>
      </dsp:txXfrm>
    </dsp:sp>
    <dsp:sp modelId="{8B5DFE1E-2EB4-4376-97D0-22D1577B433E}">
      <dsp:nvSpPr>
        <dsp:cNvPr id="0" name=""/>
        <dsp:cNvSpPr/>
      </dsp:nvSpPr>
      <dsp:spPr>
        <a:xfrm>
          <a:off x="5268627" y="297257"/>
          <a:ext cx="4309690" cy="2736653"/>
        </a:xfrm>
        <a:prstGeom prst="roundRect">
          <a:avLst>
            <a:gd name="adj" fmla="val 10000"/>
          </a:avLst>
        </a:prstGeom>
        <a:solidFill>
          <a:schemeClr val="dk2">
            <a:hueOff val="0"/>
            <a:satOff val="0"/>
            <a:lumOff val="0"/>
            <a:alphaOff val="0"/>
          </a:schemeClr>
        </a:solidFill>
        <a:ln w="1587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29D1E3-577F-4F53-93B5-B5ECD0347BEB}">
      <dsp:nvSpPr>
        <dsp:cNvPr id="0" name=""/>
        <dsp:cNvSpPr/>
      </dsp:nvSpPr>
      <dsp:spPr>
        <a:xfrm>
          <a:off x="5747481" y="752169"/>
          <a:ext cx="4309690" cy="2736653"/>
        </a:xfrm>
        <a:prstGeom prst="roundRect">
          <a:avLst>
            <a:gd name="adj" fmla="val 10000"/>
          </a:avLst>
        </a:prstGeom>
        <a:solidFill>
          <a:schemeClr val="lt2">
            <a:alpha val="90000"/>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IN" sz="2000" kern="1200"/>
            <a:t>not to spare the programmer the trouble of releasing unused memory, but to prevent the programmer from making the kind of memory management errors (dangling pointers, redundant deallocations, and memory leaks) that frequently occur in C and C++ programs</a:t>
          </a:r>
          <a:endParaRPr lang="en-US" sz="2000" kern="1200"/>
        </a:p>
      </dsp:txBody>
      <dsp:txXfrm>
        <a:off x="5827635" y="832323"/>
        <a:ext cx="4149382" cy="257634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E684B1-9885-42D1-BC05-56B6AFFEDBCD}">
      <dsp:nvSpPr>
        <dsp:cNvPr id="0" name=""/>
        <dsp:cNvSpPr/>
      </dsp:nvSpPr>
      <dsp:spPr>
        <a:xfrm>
          <a:off x="0" y="1838"/>
          <a:ext cx="10119362"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01FF86-41AA-4DA9-959B-DB26972183C9}">
      <dsp:nvSpPr>
        <dsp:cNvPr id="0" name=""/>
        <dsp:cNvSpPr/>
      </dsp:nvSpPr>
      <dsp:spPr>
        <a:xfrm>
          <a:off x="0" y="1838"/>
          <a:ext cx="10119362" cy="125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program faults is a valuable source of information for evaluating and designing test suites</a:t>
          </a:r>
        </a:p>
      </dsp:txBody>
      <dsp:txXfrm>
        <a:off x="0" y="1838"/>
        <a:ext cx="10119362" cy="1253892"/>
      </dsp:txXfrm>
    </dsp:sp>
    <dsp:sp modelId="{C310DBE9-0295-4BB6-826C-258C41FB4249}">
      <dsp:nvSpPr>
        <dsp:cNvPr id="0" name=""/>
        <dsp:cNvSpPr/>
      </dsp:nvSpPr>
      <dsp:spPr>
        <a:xfrm>
          <a:off x="0" y="1255731"/>
          <a:ext cx="10119362"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45EF06-3A95-488F-984D-9D900083F6B6}">
      <dsp:nvSpPr>
        <dsp:cNvPr id="0" name=""/>
        <dsp:cNvSpPr/>
      </dsp:nvSpPr>
      <dsp:spPr>
        <a:xfrm>
          <a:off x="0" y="1255731"/>
          <a:ext cx="10119362" cy="125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Error log of similar kind of applications can be used for developing better test cases.</a:t>
          </a:r>
        </a:p>
      </dsp:txBody>
      <dsp:txXfrm>
        <a:off x="0" y="1255731"/>
        <a:ext cx="10119362" cy="1253892"/>
      </dsp:txXfrm>
    </dsp:sp>
    <dsp:sp modelId="{3726C03E-EC1D-4935-B9C3-2DA37A943F43}">
      <dsp:nvSpPr>
        <dsp:cNvPr id="0" name=""/>
        <dsp:cNvSpPr/>
      </dsp:nvSpPr>
      <dsp:spPr>
        <a:xfrm>
          <a:off x="0" y="2509623"/>
          <a:ext cx="10119362" cy="0"/>
        </a:xfrm>
        <a:prstGeom prst="line">
          <a:avLst/>
        </a:prstGeom>
        <a:solidFill>
          <a:schemeClr val="dk2">
            <a:hueOff val="0"/>
            <a:satOff val="0"/>
            <a:lumOff val="0"/>
            <a:alphaOff val="0"/>
          </a:schemeClr>
        </a:solidFill>
        <a:ln w="1587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B7623D-405A-4D44-AE4D-2C98246E4876}">
      <dsp:nvSpPr>
        <dsp:cNvPr id="0" name=""/>
        <dsp:cNvSpPr/>
      </dsp:nvSpPr>
      <dsp:spPr>
        <a:xfrm>
          <a:off x="0" y="2509623"/>
          <a:ext cx="10119362" cy="12538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US" sz="3500" kern="1200"/>
            <a:t>Fault based models will evaluate and predict how well a test engineer have designed the test cases.</a:t>
          </a:r>
        </a:p>
      </dsp:txBody>
      <dsp:txXfrm>
        <a:off x="0" y="2509623"/>
        <a:ext cx="10119362" cy="125389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D92F97-C7D8-4BD9-922B-AEC81AB72928}">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B36988-25B3-4BD6-AE8D-7C2D9C1C789F}">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1. The test suite is effective but hardly any errors are there in any program. How will a test suite detect errors when they are not there?</a:t>
          </a:r>
          <a:endParaRPr lang="en-US" sz="2200" kern="1200"/>
        </a:p>
      </dsp:txBody>
      <dsp:txXfrm>
        <a:off x="560236" y="832323"/>
        <a:ext cx="4149382" cy="2576345"/>
      </dsp:txXfrm>
    </dsp:sp>
    <dsp:sp modelId="{51471FD0-BBED-45A1-ABB1-1FBE1C4DF3B0}">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E4393E-C332-4E05-B489-9A0A77B5AE7E}">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IN" sz="2200" kern="1200"/>
            <a:t>2. The test suite is not effective and could not find any errors. Although many errors are there, they could not be selected due to proper selection of test suite. How will errors be detected when the test suite is not effective?</a:t>
          </a:r>
          <a:endParaRPr lang="en-US" sz="2200" kern="1200"/>
        </a:p>
      </dsp:txBody>
      <dsp:txXfrm>
        <a:off x="5827635" y="832323"/>
        <a:ext cx="4149382" cy="257634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0945A-607F-40B1-97D1-784AE903FABF}">
      <dsp:nvSpPr>
        <dsp:cNvPr id="0" name=""/>
        <dsp:cNvSpPr/>
      </dsp:nvSpPr>
      <dsp:spPr>
        <a:xfrm>
          <a:off x="0" y="918110"/>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7763E2-11AB-44F6-A017-38C6F4645B14}">
      <dsp:nvSpPr>
        <dsp:cNvPr id="0" name=""/>
        <dsp:cNvSpPr/>
      </dsp:nvSpPr>
      <dsp:spPr>
        <a:xfrm>
          <a:off x="512729" y="1299479"/>
          <a:ext cx="932235" cy="9322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AF61E7-C5E0-45EB-98B7-0EBF3CA6E600}">
      <dsp:nvSpPr>
        <dsp:cNvPr id="0" name=""/>
        <dsp:cNvSpPr/>
      </dsp:nvSpPr>
      <dsp:spPr>
        <a:xfrm>
          <a:off x="1957694" y="918110"/>
          <a:ext cx="3058953"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US" sz="2500" kern="1200"/>
            <a:t>Automated Garbage Collection</a:t>
          </a:r>
        </a:p>
      </dsp:txBody>
      <dsp:txXfrm>
        <a:off x="1957694" y="918110"/>
        <a:ext cx="3058953" cy="1694973"/>
      </dsp:txXfrm>
    </dsp:sp>
    <dsp:sp modelId="{C9510A3A-67E6-465A-94F8-FC2506481E20}">
      <dsp:nvSpPr>
        <dsp:cNvPr id="0" name=""/>
        <dsp:cNvSpPr/>
      </dsp:nvSpPr>
      <dsp:spPr>
        <a:xfrm>
          <a:off x="5016648" y="918110"/>
          <a:ext cx="1781026"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666750">
            <a:lnSpc>
              <a:spcPct val="90000"/>
            </a:lnSpc>
            <a:spcBef>
              <a:spcPct val="0"/>
            </a:spcBef>
            <a:spcAft>
              <a:spcPct val="35000"/>
            </a:spcAft>
            <a:buNone/>
          </a:pPr>
          <a:r>
            <a:rPr lang="en-US" sz="1500" kern="1200"/>
            <a:t>Prevents dangling pointers, memory leaks, other  memory management faults.</a:t>
          </a:r>
        </a:p>
      </dsp:txBody>
      <dsp:txXfrm>
        <a:off x="5016648" y="918110"/>
        <a:ext cx="1781026" cy="1694973"/>
      </dsp:txXfrm>
    </dsp:sp>
    <dsp:sp modelId="{3B506DD1-0D16-4921-AEAA-A5B1FE87B8E9}">
      <dsp:nvSpPr>
        <dsp:cNvPr id="0" name=""/>
        <dsp:cNvSpPr/>
      </dsp:nvSpPr>
      <dsp:spPr>
        <a:xfrm>
          <a:off x="0" y="3036827"/>
          <a:ext cx="6797675" cy="16949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FF552D-A159-4A4B-82E6-4EC587C365C6}">
      <dsp:nvSpPr>
        <dsp:cNvPr id="0" name=""/>
        <dsp:cNvSpPr/>
      </dsp:nvSpPr>
      <dsp:spPr>
        <a:xfrm>
          <a:off x="512729" y="3418196"/>
          <a:ext cx="932235" cy="9322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6DE7BC9-3EDC-41A5-8C04-C6348BF4C183}">
      <dsp:nvSpPr>
        <dsp:cNvPr id="0" name=""/>
        <dsp:cNvSpPr/>
      </dsp:nvSpPr>
      <dsp:spPr>
        <a:xfrm>
          <a:off x="1957694" y="3036827"/>
          <a:ext cx="3058953"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1111250">
            <a:lnSpc>
              <a:spcPct val="90000"/>
            </a:lnSpc>
            <a:spcBef>
              <a:spcPct val="0"/>
            </a:spcBef>
            <a:spcAft>
              <a:spcPct val="35000"/>
            </a:spcAft>
            <a:buNone/>
          </a:pPr>
          <a:r>
            <a:rPr lang="en-US" sz="2500" kern="1200"/>
            <a:t>Type Checking</a:t>
          </a:r>
        </a:p>
      </dsp:txBody>
      <dsp:txXfrm>
        <a:off x="1957694" y="3036827"/>
        <a:ext cx="3058953" cy="1694973"/>
      </dsp:txXfrm>
    </dsp:sp>
    <dsp:sp modelId="{2663FB28-894C-48A4-93D3-794B0C5FB1DD}">
      <dsp:nvSpPr>
        <dsp:cNvPr id="0" name=""/>
        <dsp:cNvSpPr/>
      </dsp:nvSpPr>
      <dsp:spPr>
        <a:xfrm>
          <a:off x="5016648" y="3036827"/>
          <a:ext cx="1781026" cy="1694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385" tIns="179385" rIns="179385" bIns="179385" numCol="1" spcCol="1270" anchor="ctr" anchorCtr="0">
          <a:noAutofit/>
        </a:bodyPr>
        <a:lstStyle/>
        <a:p>
          <a:pPr marL="0" lvl="0" indent="0" algn="l" defTabSz="666750">
            <a:lnSpc>
              <a:spcPct val="90000"/>
            </a:lnSpc>
            <a:spcBef>
              <a:spcPct val="0"/>
            </a:spcBef>
            <a:spcAft>
              <a:spcPct val="35000"/>
            </a:spcAft>
            <a:buNone/>
          </a:pPr>
          <a:r>
            <a:rPr lang="en-US" sz="1500" kern="1200"/>
            <a:t>Prevents abnormal and out of range values from being used as input  or in computations.</a:t>
          </a:r>
        </a:p>
      </dsp:txBody>
      <dsp:txXfrm>
        <a:off x="5016648" y="3036827"/>
        <a:ext cx="1781026" cy="169497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D1F00-024F-4E49-8676-A58580EA8F3D}">
      <dsp:nvSpPr>
        <dsp:cNvPr id="0" name=""/>
        <dsp:cNvSpPr/>
      </dsp:nvSpPr>
      <dsp:spPr>
        <a:xfrm>
          <a:off x="0" y="3802474"/>
          <a:ext cx="6910387" cy="1248057"/>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The basic concept of fault-based testing is to select test cases that would distinguish the program under test from alternative programs that contain intentional faults.</a:t>
          </a:r>
        </a:p>
      </dsp:txBody>
      <dsp:txXfrm>
        <a:off x="0" y="3802474"/>
        <a:ext cx="6910387" cy="1248057"/>
      </dsp:txXfrm>
    </dsp:sp>
    <dsp:sp modelId="{4E058C6D-FC45-4124-8755-CE70BAC46345}">
      <dsp:nvSpPr>
        <dsp:cNvPr id="0" name=""/>
        <dsp:cNvSpPr/>
      </dsp:nvSpPr>
      <dsp:spPr>
        <a:xfrm rot="10800000">
          <a:off x="0" y="1901683"/>
          <a:ext cx="6910387" cy="1919511"/>
        </a:xfrm>
        <a:prstGeom prst="upArrowCallout">
          <a:avLst/>
        </a:prstGeom>
        <a:solidFill>
          <a:schemeClr val="accent2">
            <a:hueOff val="-747488"/>
            <a:satOff val="-5226"/>
            <a:lumOff val="255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Process of </a:t>
          </a:r>
          <a:r>
            <a:rPr lang="en-US" sz="2200" i="1" kern="1200"/>
            <a:t>fault seeding </a:t>
          </a:r>
          <a:r>
            <a:rPr lang="en-US" sz="2200" kern="1200"/>
            <a:t>- deliberately  creating programs with faults to see if our  tests can find those </a:t>
          </a:r>
          <a:r>
            <a:rPr lang="en-US" sz="2200" i="1" kern="1200"/>
            <a:t>intentional </a:t>
          </a:r>
          <a:r>
            <a:rPr lang="en-US" sz="2200" kern="1200"/>
            <a:t>faults.</a:t>
          </a:r>
        </a:p>
      </dsp:txBody>
      <dsp:txXfrm rot="10800000">
        <a:off x="0" y="1901683"/>
        <a:ext cx="6910387" cy="1247241"/>
      </dsp:txXfrm>
    </dsp:sp>
    <dsp:sp modelId="{AAF51A7D-05EF-44DB-87C5-485F20F01B29}">
      <dsp:nvSpPr>
        <dsp:cNvPr id="0" name=""/>
        <dsp:cNvSpPr/>
      </dsp:nvSpPr>
      <dsp:spPr>
        <a:xfrm rot="10800000">
          <a:off x="0" y="892"/>
          <a:ext cx="6910387" cy="1919511"/>
        </a:xfrm>
        <a:prstGeom prst="upArrowCallou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a:t>Model the type of faults we expect to see in  a program.</a:t>
          </a:r>
        </a:p>
      </dsp:txBody>
      <dsp:txXfrm rot="-10800000">
        <a:off x="0" y="892"/>
        <a:ext cx="6910387" cy="673748"/>
      </dsp:txXfrm>
    </dsp:sp>
    <dsp:sp modelId="{2A5C99E1-29E5-4D15-A9C5-E516ECA09E64}">
      <dsp:nvSpPr>
        <dsp:cNvPr id="0" name=""/>
        <dsp:cNvSpPr/>
      </dsp:nvSpPr>
      <dsp:spPr>
        <a:xfrm>
          <a:off x="0" y="674641"/>
          <a:ext cx="3455193" cy="573934"/>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Create alternate versions of the program with those  faults.</a:t>
          </a:r>
        </a:p>
      </dsp:txBody>
      <dsp:txXfrm>
        <a:off x="0" y="674641"/>
        <a:ext cx="3455193" cy="573934"/>
      </dsp:txXfrm>
    </dsp:sp>
    <dsp:sp modelId="{B255BEE6-E147-45B9-B35B-565CC9523B0F}">
      <dsp:nvSpPr>
        <dsp:cNvPr id="0" name=""/>
        <dsp:cNvSpPr/>
      </dsp:nvSpPr>
      <dsp:spPr>
        <a:xfrm>
          <a:off x="3455193" y="674641"/>
          <a:ext cx="3455193" cy="573934"/>
        </a:xfrm>
        <a:prstGeom prst="rect">
          <a:avLst/>
        </a:prstGeom>
        <a:solidFill>
          <a:schemeClr val="accent2">
            <a:tint val="40000"/>
            <a:alpha val="90000"/>
            <a:hueOff val="-2468203"/>
            <a:satOff val="5560"/>
            <a:lumOff val="790"/>
            <a:alphaOff val="0"/>
          </a:schemeClr>
        </a:solidFill>
        <a:ln w="15875" cap="flat" cmpd="sng" algn="ctr">
          <a:solidFill>
            <a:schemeClr val="accent2">
              <a:tint val="40000"/>
              <a:alpha val="90000"/>
              <a:hueOff val="-2468203"/>
              <a:satOff val="5560"/>
              <a:lumOff val="79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0904" tIns="21590" rIns="120904" bIns="21590" numCol="1" spcCol="1270" anchor="ctr" anchorCtr="0">
          <a:noAutofit/>
        </a:bodyPr>
        <a:lstStyle/>
        <a:p>
          <a:pPr marL="0" lvl="0" indent="0" algn="ctr" defTabSz="755650">
            <a:lnSpc>
              <a:spcPct val="90000"/>
            </a:lnSpc>
            <a:spcBef>
              <a:spcPct val="0"/>
            </a:spcBef>
            <a:spcAft>
              <a:spcPct val="35000"/>
            </a:spcAft>
            <a:buNone/>
          </a:pPr>
          <a:r>
            <a:rPr lang="en-US" sz="1700" kern="1200"/>
            <a:t>Design tests that distinguish the real program from  the faulty program.</a:t>
          </a:r>
        </a:p>
      </dsp:txBody>
      <dsp:txXfrm>
        <a:off x="3455193" y="674641"/>
        <a:ext cx="3455193" cy="57393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2DA78-257D-49FE-A63C-0F057A3BC474}">
      <dsp:nvSpPr>
        <dsp:cNvPr id="0" name=""/>
        <dsp:cNvSpPr/>
      </dsp:nvSpPr>
      <dsp:spPr>
        <a:xfrm>
          <a:off x="1697153" y="799712"/>
          <a:ext cx="2776705" cy="138835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The effectiveness of fault-based testing depends on:</a:t>
          </a:r>
        </a:p>
      </dsp:txBody>
      <dsp:txXfrm>
        <a:off x="1737816" y="840375"/>
        <a:ext cx="2695379" cy="1307026"/>
      </dsp:txXfrm>
    </dsp:sp>
    <dsp:sp modelId="{7C225F00-FF11-4306-A949-FF8FACC8944C}">
      <dsp:nvSpPr>
        <dsp:cNvPr id="0" name=""/>
        <dsp:cNvSpPr/>
      </dsp:nvSpPr>
      <dsp:spPr>
        <a:xfrm rot="19457599">
          <a:off x="4345295" y="1061734"/>
          <a:ext cx="1367809" cy="66005"/>
        </a:xfrm>
        <a:custGeom>
          <a:avLst/>
          <a:gdLst/>
          <a:ahLst/>
          <a:cxnLst/>
          <a:rect l="0" t="0" r="0" b="0"/>
          <a:pathLst>
            <a:path>
              <a:moveTo>
                <a:pt x="0" y="33002"/>
              </a:moveTo>
              <a:lnTo>
                <a:pt x="1367809" y="3300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5004" y="1060542"/>
        <a:ext cx="68390" cy="68390"/>
      </dsp:txXfrm>
    </dsp:sp>
    <dsp:sp modelId="{AD5E30C2-6970-4028-86DC-680EA5853B85}">
      <dsp:nvSpPr>
        <dsp:cNvPr id="0" name=""/>
        <dsp:cNvSpPr/>
      </dsp:nvSpPr>
      <dsp:spPr>
        <a:xfrm>
          <a:off x="5584541" y="1409"/>
          <a:ext cx="2776705" cy="1388352"/>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The quality of the fault model</a:t>
          </a:r>
        </a:p>
      </dsp:txBody>
      <dsp:txXfrm>
        <a:off x="5625204" y="42072"/>
        <a:ext cx="2695379" cy="1307026"/>
      </dsp:txXfrm>
    </dsp:sp>
    <dsp:sp modelId="{077580ED-1F40-4DA3-B253-7D567962BD51}">
      <dsp:nvSpPr>
        <dsp:cNvPr id="0" name=""/>
        <dsp:cNvSpPr/>
      </dsp:nvSpPr>
      <dsp:spPr>
        <a:xfrm rot="2142401">
          <a:off x="4345295" y="1860037"/>
          <a:ext cx="1367809" cy="66005"/>
        </a:xfrm>
        <a:custGeom>
          <a:avLst/>
          <a:gdLst/>
          <a:ahLst/>
          <a:cxnLst/>
          <a:rect l="0" t="0" r="0" b="0"/>
          <a:pathLst>
            <a:path>
              <a:moveTo>
                <a:pt x="0" y="33002"/>
              </a:moveTo>
              <a:lnTo>
                <a:pt x="1367809" y="33002"/>
              </a:lnTo>
            </a:path>
          </a:pathLst>
        </a:custGeom>
        <a:noFill/>
        <a:ln w="15875"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95004" y="1858844"/>
        <a:ext cx="68390" cy="68390"/>
      </dsp:txXfrm>
    </dsp:sp>
    <dsp:sp modelId="{9FE875D1-9D12-4E2B-A6BE-19971937E224}">
      <dsp:nvSpPr>
        <dsp:cNvPr id="0" name=""/>
        <dsp:cNvSpPr/>
      </dsp:nvSpPr>
      <dsp:spPr>
        <a:xfrm>
          <a:off x="5584541" y="1598015"/>
          <a:ext cx="2776705" cy="1388352"/>
        </a:xfrm>
        <a:prstGeom prst="roundRect">
          <a:avLst>
            <a:gd name="adj" fmla="val 10000"/>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a:t>Assumptions made about the relation of the seeded faults to faults that might actually be present</a:t>
          </a:r>
        </a:p>
      </dsp:txBody>
      <dsp:txXfrm>
        <a:off x="5625204" y="1638678"/>
        <a:ext cx="2695379" cy="1307026"/>
      </dsp:txXfrm>
    </dsp:sp>
    <dsp:sp modelId="{078AAAB2-6C68-4DA3-BDBA-52BBCC3DC3A7}">
      <dsp:nvSpPr>
        <dsp:cNvPr id="0" name=""/>
        <dsp:cNvSpPr/>
      </dsp:nvSpPr>
      <dsp:spPr>
        <a:xfrm>
          <a:off x="1697153" y="2396317"/>
          <a:ext cx="2776705" cy="1388352"/>
        </a:xfrm>
        <a:prstGeom prst="roundRect">
          <a:avLst>
            <a:gd name="adj" fmla="val 1000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kern="1200" dirty="0"/>
            <a:t>Seeded are small syntactic changes, like replacing one variable reference by another in an expression or changing a comparison from &lt; to &lt;=. </a:t>
          </a:r>
        </a:p>
      </dsp:txBody>
      <dsp:txXfrm>
        <a:off x="1737816" y="2436980"/>
        <a:ext cx="2695379" cy="1307026"/>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8CA47-C836-40D4-AF28-307198843886}">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1D7BF59-7921-407A-9AAF-07E188995DD1}">
      <dsp:nvSpPr>
        <dsp:cNvPr id="0" name=""/>
        <dsp:cNvSpPr/>
      </dsp:nvSpPr>
      <dsp:spPr>
        <a:xfrm>
          <a:off x="0" y="68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 complex change to a program is a series  of small changes.</a:t>
          </a:r>
        </a:p>
      </dsp:txBody>
      <dsp:txXfrm>
        <a:off x="0" y="689"/>
        <a:ext cx="6797675" cy="1129706"/>
      </dsp:txXfrm>
    </dsp:sp>
    <dsp:sp modelId="{C07171FA-80AE-4F03-91FC-6388F0F3CFE6}">
      <dsp:nvSpPr>
        <dsp:cNvPr id="0" name=""/>
        <dsp:cNvSpPr/>
      </dsp:nvSpPr>
      <dsp:spPr>
        <a:xfrm>
          <a:off x="0" y="1130396"/>
          <a:ext cx="6797675" cy="0"/>
        </a:xfrm>
        <a:prstGeom prst="line">
          <a:avLst/>
        </a:prstGeom>
        <a:solidFill>
          <a:schemeClr val="accent2">
            <a:hueOff val="-373744"/>
            <a:satOff val="-2613"/>
            <a:lumOff val="1275"/>
            <a:alphaOff val="0"/>
          </a:schemeClr>
        </a:solidFill>
        <a:ln w="15875" cap="flat" cmpd="sng" algn="ctr">
          <a:solidFill>
            <a:schemeClr val="accent2">
              <a:hueOff val="-373744"/>
              <a:satOff val="-2613"/>
              <a:lumOff val="1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39461A-D95F-44D3-A459-5028B3EAFD67}">
      <dsp:nvSpPr>
        <dsp:cNvPr id="0" name=""/>
        <dsp:cNvSpPr/>
      </dsp:nvSpPr>
      <dsp:spPr>
        <a:xfrm>
          <a:off x="0" y="1130396"/>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If one of these small changes is not masked  by the effects of other changes, then a test  case that can notice that change may also  detect a more complex change.</a:t>
          </a:r>
        </a:p>
      </dsp:txBody>
      <dsp:txXfrm>
        <a:off x="0" y="1130396"/>
        <a:ext cx="6797675" cy="1129706"/>
      </dsp:txXfrm>
    </dsp:sp>
    <dsp:sp modelId="{0670BF7E-519F-436C-9D78-C824B4A38928}">
      <dsp:nvSpPr>
        <dsp:cNvPr id="0" name=""/>
        <dsp:cNvSpPr/>
      </dsp:nvSpPr>
      <dsp:spPr>
        <a:xfrm>
          <a:off x="0" y="2260102"/>
          <a:ext cx="6797675" cy="0"/>
        </a:xfrm>
        <a:prstGeom prst="line">
          <a:avLst/>
        </a:prstGeom>
        <a:solidFill>
          <a:schemeClr val="accent2">
            <a:hueOff val="-747488"/>
            <a:satOff val="-5226"/>
            <a:lumOff val="2550"/>
            <a:alphaOff val="0"/>
          </a:schemeClr>
        </a:solidFill>
        <a:ln w="15875" cap="flat" cmpd="sng" algn="ctr">
          <a:solidFill>
            <a:schemeClr val="accent2">
              <a:hueOff val="-747488"/>
              <a:satOff val="-5226"/>
              <a:lumOff val="25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5ABD8C-0D2F-441B-A81C-DAED075C307E}">
      <dsp:nvSpPr>
        <dsp:cNvPr id="0" name=""/>
        <dsp:cNvSpPr/>
      </dsp:nvSpPr>
      <dsp:spPr>
        <a:xfrm>
          <a:off x="0" y="2260102"/>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dirty="0"/>
            <a:t>Test cases enough for detecting the simpler faults are enough also for ∆ coupling effect hypothesis</a:t>
          </a:r>
        </a:p>
      </dsp:txBody>
      <dsp:txXfrm>
        <a:off x="0" y="2260102"/>
        <a:ext cx="6797675" cy="1129706"/>
      </dsp:txXfrm>
    </dsp:sp>
    <dsp:sp modelId="{61206F59-2B09-45EE-989A-C51B40DDFD82}">
      <dsp:nvSpPr>
        <dsp:cNvPr id="0" name=""/>
        <dsp:cNvSpPr/>
      </dsp:nvSpPr>
      <dsp:spPr>
        <a:xfrm>
          <a:off x="0" y="3389809"/>
          <a:ext cx="6797675" cy="0"/>
        </a:xfrm>
        <a:prstGeom prst="line">
          <a:avLst/>
        </a:prstGeom>
        <a:solidFill>
          <a:schemeClr val="accent2">
            <a:hueOff val="-1121232"/>
            <a:satOff val="-7840"/>
            <a:lumOff val="3825"/>
            <a:alphaOff val="0"/>
          </a:schemeClr>
        </a:solidFill>
        <a:ln w="15875" cap="flat" cmpd="sng" algn="ctr">
          <a:solidFill>
            <a:schemeClr val="accent2">
              <a:hueOff val="-1121232"/>
              <a:satOff val="-7840"/>
              <a:lumOff val="382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32CC17-8378-4471-85B7-63CE759825E4}">
      <dsp:nvSpPr>
        <dsp:cNvPr id="0" name=""/>
        <dsp:cNvSpPr/>
      </dsp:nvSpPr>
      <dsp:spPr>
        <a:xfrm>
          <a:off x="0" y="3389809"/>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detecting the more complex fault. This is known as the coupling effect.</a:t>
          </a:r>
        </a:p>
      </dsp:txBody>
      <dsp:txXfrm>
        <a:off x="0" y="3389809"/>
        <a:ext cx="6797675" cy="1129706"/>
      </dsp:txXfrm>
    </dsp:sp>
    <dsp:sp modelId="{7F26C806-3D5E-4B5B-B6A5-AF75A4528A6B}">
      <dsp:nvSpPr>
        <dsp:cNvPr id="0" name=""/>
        <dsp:cNvSpPr/>
      </dsp:nvSpPr>
      <dsp:spPr>
        <a:xfrm>
          <a:off x="0" y="4519515"/>
          <a:ext cx="6797675" cy="0"/>
        </a:xfrm>
        <a:prstGeom prst="line">
          <a:avLst/>
        </a:prstGeom>
        <a:solidFill>
          <a:schemeClr val="accent2">
            <a:hueOff val="-1494976"/>
            <a:satOff val="-10453"/>
            <a:lumOff val="5100"/>
            <a:alphaOff val="0"/>
          </a:schemeClr>
        </a:solidFill>
        <a:ln w="15875" cap="flat" cmpd="sng" algn="ctr">
          <a:solidFill>
            <a:schemeClr val="accent2">
              <a:hueOff val="-1494976"/>
              <a:satOff val="-10453"/>
              <a:lumOff val="51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DFE920-001B-4FF0-AD98-49F09FD8782B}">
      <dsp:nvSpPr>
        <dsp:cNvPr id="0" name=""/>
        <dsp:cNvSpPr/>
      </dsp:nvSpPr>
      <dsp:spPr>
        <a:xfrm>
          <a:off x="0" y="4519515"/>
          <a:ext cx="6797675" cy="11297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Mutation testing is effective if both the  competent programmer hypothesis and  coupling effect hypothesis hold.</a:t>
          </a:r>
        </a:p>
      </dsp:txBody>
      <dsp:txXfrm>
        <a:off x="0" y="4519515"/>
        <a:ext cx="6797675" cy="11297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6448D-B663-4FC4-8924-A1255CDDFA79}">
      <dsp:nvSpPr>
        <dsp:cNvPr id="0" name=""/>
        <dsp:cNvSpPr/>
      </dsp:nvSpPr>
      <dsp:spPr>
        <a:xfrm>
          <a:off x="0" y="2285099"/>
          <a:ext cx="10058399" cy="1499272"/>
        </a:xfrm>
        <a:prstGeom prst="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dirty="0"/>
            <a:t>There are two important code-based testing methods</a:t>
          </a:r>
        </a:p>
      </dsp:txBody>
      <dsp:txXfrm>
        <a:off x="0" y="2285099"/>
        <a:ext cx="10058399" cy="809607"/>
      </dsp:txXfrm>
    </dsp:sp>
    <dsp:sp modelId="{D4BA0970-BECB-4251-AA2D-E1C0553A2949}">
      <dsp:nvSpPr>
        <dsp:cNvPr id="0" name=""/>
        <dsp:cNvSpPr/>
      </dsp:nvSpPr>
      <dsp:spPr>
        <a:xfrm>
          <a:off x="0" y="3064721"/>
          <a:ext cx="5029200" cy="689665"/>
        </a:xfrm>
        <a:prstGeom prst="rect">
          <a:avLst/>
        </a:prstGeom>
        <a:solidFill>
          <a:schemeClr val="accent5">
            <a:tint val="40000"/>
            <a:alpha val="90000"/>
            <a:hueOff val="0"/>
            <a:satOff val="0"/>
            <a:lumOff val="0"/>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49530" rIns="277368" bIns="49530" numCol="1" spcCol="1270" anchor="ctr" anchorCtr="0">
          <a:noAutofit/>
        </a:bodyPr>
        <a:lstStyle/>
        <a:p>
          <a:pPr marL="0" lvl="0" indent="0" algn="ctr" defTabSz="1733550">
            <a:lnSpc>
              <a:spcPct val="90000"/>
            </a:lnSpc>
            <a:spcBef>
              <a:spcPct val="0"/>
            </a:spcBef>
            <a:spcAft>
              <a:spcPct val="35000"/>
            </a:spcAft>
            <a:buNone/>
          </a:pPr>
          <a:r>
            <a:rPr lang="en-US" sz="3900" kern="1200"/>
            <a:t>DD path graph testing</a:t>
          </a:r>
        </a:p>
      </dsp:txBody>
      <dsp:txXfrm>
        <a:off x="0" y="3064721"/>
        <a:ext cx="5029200" cy="689665"/>
      </dsp:txXfrm>
    </dsp:sp>
    <dsp:sp modelId="{7EBEF76D-B4F5-4E9D-8E6D-4CCE215BD4CA}">
      <dsp:nvSpPr>
        <dsp:cNvPr id="0" name=""/>
        <dsp:cNvSpPr/>
      </dsp:nvSpPr>
      <dsp:spPr>
        <a:xfrm>
          <a:off x="5029199" y="3064721"/>
          <a:ext cx="5029200" cy="689665"/>
        </a:xfrm>
        <a:prstGeom prst="rect">
          <a:avLst/>
        </a:prstGeom>
        <a:solidFill>
          <a:schemeClr val="accent5">
            <a:tint val="40000"/>
            <a:alpha val="90000"/>
            <a:hueOff val="-775869"/>
            <a:satOff val="-15847"/>
            <a:lumOff val="-1416"/>
            <a:alphaOff val="0"/>
          </a:schemeClr>
        </a:solidFill>
        <a:ln w="15875"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7368" tIns="49530" rIns="277368" bIns="49530" numCol="1" spcCol="1270" anchor="ctr" anchorCtr="0">
          <a:noAutofit/>
        </a:bodyPr>
        <a:lstStyle/>
        <a:p>
          <a:pPr marL="0" lvl="0" indent="0" algn="ctr" defTabSz="1733550">
            <a:lnSpc>
              <a:spcPct val="90000"/>
            </a:lnSpc>
            <a:spcBef>
              <a:spcPct val="0"/>
            </a:spcBef>
            <a:spcAft>
              <a:spcPct val="35000"/>
            </a:spcAft>
            <a:buNone/>
          </a:pPr>
          <a:r>
            <a:rPr lang="en-US" sz="3900" kern="1200"/>
            <a:t>Basis path testing</a:t>
          </a:r>
        </a:p>
      </dsp:txBody>
      <dsp:txXfrm>
        <a:off x="5029199" y="3064721"/>
        <a:ext cx="5029200" cy="689665"/>
      </dsp:txXfrm>
    </dsp:sp>
    <dsp:sp modelId="{5D8FF23A-665F-4DB4-9052-FDCB4C432016}">
      <dsp:nvSpPr>
        <dsp:cNvPr id="0" name=""/>
        <dsp:cNvSpPr/>
      </dsp:nvSpPr>
      <dsp:spPr>
        <a:xfrm rot="10800000">
          <a:off x="0" y="1707"/>
          <a:ext cx="10058399" cy="2305881"/>
        </a:xfrm>
        <a:prstGeom prst="upArrowCallout">
          <a:avLst/>
        </a:prstGeom>
        <a:solidFill>
          <a:schemeClr val="accent5">
            <a:hueOff val="-1496649"/>
            <a:satOff val="674"/>
            <a:lumOff val="-70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US" sz="2600" kern="1200"/>
            <a:t>Code-based testing methods is that, as the name implies, they are all based on the source code of the program tested, and not on the specification.</a:t>
          </a:r>
        </a:p>
      </dsp:txBody>
      <dsp:txXfrm rot="10800000">
        <a:off x="0" y="1707"/>
        <a:ext cx="10058399" cy="149829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8553B3-2BE4-40EB-A191-AFEE77B4872A}">
      <dsp:nvSpPr>
        <dsp:cNvPr id="0" name=""/>
        <dsp:cNvSpPr/>
      </dsp:nvSpPr>
      <dsp:spPr>
        <a:xfrm>
          <a:off x="868060" y="278"/>
          <a:ext cx="1413904" cy="1413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All test cases are executed</a:t>
          </a:r>
          <a:endParaRPr lang="en-IN" sz="2000" kern="1200" dirty="0"/>
        </a:p>
      </dsp:txBody>
      <dsp:txXfrm>
        <a:off x="1075121" y="207339"/>
        <a:ext cx="999782" cy="999782"/>
      </dsp:txXfrm>
    </dsp:sp>
    <dsp:sp modelId="{60775185-E553-4832-9B1E-0BD61E3D0825}">
      <dsp:nvSpPr>
        <dsp:cNvPr id="0" name=""/>
        <dsp:cNvSpPr/>
      </dsp:nvSpPr>
      <dsp:spPr>
        <a:xfrm>
          <a:off x="2396774" y="297198"/>
          <a:ext cx="820064" cy="820064"/>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IN" sz="1300" kern="1200"/>
        </a:p>
      </dsp:txBody>
      <dsp:txXfrm>
        <a:off x="2505473" y="610790"/>
        <a:ext cx="602666" cy="192880"/>
      </dsp:txXfrm>
    </dsp:sp>
    <dsp:sp modelId="{AE9114F2-556A-4965-B84E-2D548C0702BB}">
      <dsp:nvSpPr>
        <dsp:cNvPr id="0" name=""/>
        <dsp:cNvSpPr/>
      </dsp:nvSpPr>
      <dsp:spPr>
        <a:xfrm>
          <a:off x="3331647" y="278"/>
          <a:ext cx="1413904" cy="1413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Effective coding</a:t>
          </a:r>
          <a:endParaRPr lang="en-IN" sz="2000" kern="1200" dirty="0"/>
        </a:p>
      </dsp:txBody>
      <dsp:txXfrm>
        <a:off x="3538708" y="207339"/>
        <a:ext cx="999782" cy="999782"/>
      </dsp:txXfrm>
    </dsp:sp>
    <dsp:sp modelId="{5082953B-FAB1-4F6F-B577-29332849A320}">
      <dsp:nvSpPr>
        <dsp:cNvPr id="0" name=""/>
        <dsp:cNvSpPr/>
      </dsp:nvSpPr>
      <dsp:spPr>
        <a:xfrm>
          <a:off x="4860361" y="297198"/>
          <a:ext cx="820064" cy="820064"/>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IN" sz="1600" kern="1200"/>
        </a:p>
      </dsp:txBody>
      <dsp:txXfrm>
        <a:off x="4969060" y="466131"/>
        <a:ext cx="602666" cy="482198"/>
      </dsp:txXfrm>
    </dsp:sp>
    <dsp:sp modelId="{5CE43B5A-FECD-4F20-B5E3-4D8E27F1C2FF}">
      <dsp:nvSpPr>
        <dsp:cNvPr id="0" name=""/>
        <dsp:cNvSpPr/>
      </dsp:nvSpPr>
      <dsp:spPr>
        <a:xfrm>
          <a:off x="5795234" y="278"/>
          <a:ext cx="1413904" cy="141390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Bug Free</a:t>
          </a:r>
          <a:endParaRPr lang="en-IN" sz="2000" kern="1200" dirty="0"/>
        </a:p>
      </dsp:txBody>
      <dsp:txXfrm>
        <a:off x="6002295" y="207339"/>
        <a:ext cx="999782" cy="999782"/>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DEF4B3-DA78-4F12-B5F0-D0F3D6EFB934}">
      <dsp:nvSpPr>
        <dsp:cNvPr id="0" name=""/>
        <dsp:cNvSpPr/>
      </dsp:nvSpPr>
      <dsp:spPr>
        <a:xfrm>
          <a:off x="4755" y="1139068"/>
          <a:ext cx="1421234" cy="1252462"/>
        </a:xfrm>
        <a:prstGeom prst="roundRect">
          <a:avLst>
            <a:gd name="adj" fmla="val 10000"/>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Select few test cases and make a test suite</a:t>
          </a:r>
          <a:endParaRPr lang="en-IN" sz="1800" kern="1200" dirty="0"/>
        </a:p>
      </dsp:txBody>
      <dsp:txXfrm>
        <a:off x="41438" y="1175751"/>
        <a:ext cx="1347868" cy="1179096"/>
      </dsp:txXfrm>
    </dsp:sp>
    <dsp:sp modelId="{8A7434A0-7215-4EE0-BBA2-A7A27D6469E9}">
      <dsp:nvSpPr>
        <dsp:cNvPr id="0" name=""/>
        <dsp:cNvSpPr/>
      </dsp:nvSpPr>
      <dsp:spPr>
        <a:xfrm>
          <a:off x="1568112" y="1589066"/>
          <a:ext cx="301301" cy="352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568112" y="1659559"/>
        <a:ext cx="210911" cy="211480"/>
      </dsp:txXfrm>
    </dsp:sp>
    <dsp:sp modelId="{5EE64F67-6F92-41AE-8E2F-126B08B94437}">
      <dsp:nvSpPr>
        <dsp:cNvPr id="0" name=""/>
        <dsp:cNvSpPr/>
      </dsp:nvSpPr>
      <dsp:spPr>
        <a:xfrm>
          <a:off x="1994482" y="1139068"/>
          <a:ext cx="1421234" cy="1252462"/>
        </a:xfrm>
        <a:prstGeom prst="roundRect">
          <a:avLst>
            <a:gd name="adj" fmla="val 10000"/>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Using the suite we try to fail the program</a:t>
          </a:r>
          <a:endParaRPr lang="en-IN" sz="1800" kern="1200" dirty="0"/>
        </a:p>
      </dsp:txBody>
      <dsp:txXfrm>
        <a:off x="2031165" y="1175751"/>
        <a:ext cx="1347868" cy="1179096"/>
      </dsp:txXfrm>
    </dsp:sp>
    <dsp:sp modelId="{B2CFC0F6-029F-40A6-8B6D-94CE97B087A2}">
      <dsp:nvSpPr>
        <dsp:cNvPr id="0" name=""/>
        <dsp:cNvSpPr/>
      </dsp:nvSpPr>
      <dsp:spPr>
        <a:xfrm>
          <a:off x="3557840" y="1589066"/>
          <a:ext cx="301301" cy="35246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557840" y="1659559"/>
        <a:ext cx="210911" cy="211480"/>
      </dsp:txXfrm>
    </dsp:sp>
    <dsp:sp modelId="{0B99DC9F-B7D6-4B75-88A4-B3268671C751}">
      <dsp:nvSpPr>
        <dsp:cNvPr id="0" name=""/>
        <dsp:cNvSpPr/>
      </dsp:nvSpPr>
      <dsp:spPr>
        <a:xfrm>
          <a:off x="3984210" y="1139068"/>
          <a:ext cx="1421234" cy="1252462"/>
        </a:xfrm>
        <a:prstGeom prst="roundRect">
          <a:avLst>
            <a:gd name="adj" fmla="val 10000"/>
          </a:avLst>
        </a:prstGeom>
        <a:solidFill>
          <a:srgbClr val="92D05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If it don’t fail</a:t>
          </a:r>
          <a:endParaRPr lang="en-IN" sz="1800" kern="1200" dirty="0"/>
        </a:p>
      </dsp:txBody>
      <dsp:txXfrm>
        <a:off x="4020893" y="1175751"/>
        <a:ext cx="1347868" cy="1179096"/>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9F926-7CB2-4229-AC98-5A815A398648}">
      <dsp:nvSpPr>
        <dsp:cNvPr id="0" name=""/>
        <dsp:cNvSpPr/>
      </dsp:nvSpPr>
      <dsp:spPr>
        <a:xfrm>
          <a:off x="0" y="36126"/>
          <a:ext cx="6797675" cy="134257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Mutation analysis is the most common form of software fault-based testing. </a:t>
          </a:r>
        </a:p>
      </dsp:txBody>
      <dsp:txXfrm>
        <a:off x="65539" y="101665"/>
        <a:ext cx="6666597" cy="1211496"/>
      </dsp:txXfrm>
    </dsp:sp>
    <dsp:sp modelId="{9832D6A1-568D-4811-A484-13FD982F6C18}">
      <dsp:nvSpPr>
        <dsp:cNvPr id="0" name=""/>
        <dsp:cNvSpPr/>
      </dsp:nvSpPr>
      <dsp:spPr>
        <a:xfrm>
          <a:off x="0" y="1447821"/>
          <a:ext cx="6797675" cy="1342574"/>
        </a:xfrm>
        <a:prstGeom prst="roundRect">
          <a:avLst/>
        </a:prstGeom>
        <a:solidFill>
          <a:schemeClr val="accent2">
            <a:hueOff val="-498325"/>
            <a:satOff val="-3484"/>
            <a:lumOff val="17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 fault model is used to produce hypothetical faulty programs by creating variants of the program under test.</a:t>
          </a:r>
        </a:p>
      </dsp:txBody>
      <dsp:txXfrm>
        <a:off x="65539" y="1513360"/>
        <a:ext cx="6666597" cy="1211496"/>
      </dsp:txXfrm>
    </dsp:sp>
    <dsp:sp modelId="{47CB7381-DD02-4989-B71D-D3AC60731DD5}">
      <dsp:nvSpPr>
        <dsp:cNvPr id="0" name=""/>
        <dsp:cNvSpPr/>
      </dsp:nvSpPr>
      <dsp:spPr>
        <a:xfrm>
          <a:off x="0" y="2859516"/>
          <a:ext cx="6797675" cy="1342574"/>
        </a:xfrm>
        <a:prstGeom prst="roundRect">
          <a:avLst/>
        </a:prstGeom>
        <a:solidFill>
          <a:schemeClr val="accent2">
            <a:hueOff val="-996651"/>
            <a:satOff val="-6969"/>
            <a:lumOff val="34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Variants are created by “seeding” faults, that is, by making a small change to the program under test following a pattern in the fault model.</a:t>
          </a:r>
        </a:p>
      </dsp:txBody>
      <dsp:txXfrm>
        <a:off x="65539" y="2925055"/>
        <a:ext cx="6666597" cy="1211496"/>
      </dsp:txXfrm>
    </dsp:sp>
    <dsp:sp modelId="{9558144B-ECC2-415A-8928-3173177513F4}">
      <dsp:nvSpPr>
        <dsp:cNvPr id="0" name=""/>
        <dsp:cNvSpPr/>
      </dsp:nvSpPr>
      <dsp:spPr>
        <a:xfrm>
          <a:off x="0" y="4271211"/>
          <a:ext cx="6797675" cy="1342574"/>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The patterns for changing program text are called mutation operators, and each variant program is called a mutant.</a:t>
          </a:r>
        </a:p>
      </dsp:txBody>
      <dsp:txXfrm>
        <a:off x="65539" y="4336750"/>
        <a:ext cx="6666597" cy="1211496"/>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0801B-DDAD-4A84-8275-7C14BE4B7E4F}">
      <dsp:nvSpPr>
        <dsp:cNvPr id="0" name=""/>
        <dsp:cNvSpPr/>
      </dsp:nvSpPr>
      <dsp:spPr>
        <a:xfrm>
          <a:off x="0" y="1855386"/>
          <a:ext cx="6797675" cy="22491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437388" rIns="527575"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Syntactically correct (</a:t>
          </a:r>
          <a:r>
            <a:rPr lang="en-US" sz="2100" i="1" kern="1200"/>
            <a:t>valid</a:t>
          </a:r>
          <a:r>
            <a:rPr lang="en-US" sz="2100" kern="1200"/>
            <a:t>)</a:t>
          </a:r>
        </a:p>
        <a:p>
          <a:pPr marL="457200" lvl="2" indent="-228600" algn="l" defTabSz="933450">
            <a:lnSpc>
              <a:spcPct val="90000"/>
            </a:lnSpc>
            <a:spcBef>
              <a:spcPct val="0"/>
            </a:spcBef>
            <a:spcAft>
              <a:spcPct val="15000"/>
            </a:spcAft>
            <a:buChar char="•"/>
          </a:pPr>
          <a:r>
            <a:rPr lang="en-US" sz="2100" kern="1200"/>
            <a:t>Mutants must compile and execute.</a:t>
          </a:r>
        </a:p>
        <a:p>
          <a:pPr marL="228600" lvl="1" indent="-228600" algn="l" defTabSz="933450">
            <a:lnSpc>
              <a:spcPct val="90000"/>
            </a:lnSpc>
            <a:spcBef>
              <a:spcPct val="0"/>
            </a:spcBef>
            <a:spcAft>
              <a:spcPct val="15000"/>
            </a:spcAft>
            <a:buChar char="•"/>
          </a:pPr>
          <a:r>
            <a:rPr lang="en-US" sz="2100" kern="1200"/>
            <a:t>Plausible (</a:t>
          </a:r>
          <a:r>
            <a:rPr lang="en-US" sz="2100" i="1" kern="1200"/>
            <a:t>useful</a:t>
          </a:r>
          <a:r>
            <a:rPr lang="en-US" sz="2100" kern="1200"/>
            <a:t>)</a:t>
          </a:r>
        </a:p>
        <a:p>
          <a:pPr marL="457200" lvl="2" indent="-228600" algn="l" defTabSz="933450">
            <a:lnSpc>
              <a:spcPct val="90000"/>
            </a:lnSpc>
            <a:spcBef>
              <a:spcPct val="0"/>
            </a:spcBef>
            <a:spcAft>
              <a:spcPct val="15000"/>
            </a:spcAft>
            <a:buChar char="•"/>
          </a:pPr>
          <a:r>
            <a:rPr lang="en-US" sz="2100" kern="1200"/>
            <a:t>Must provide information on how the system works.</a:t>
          </a:r>
        </a:p>
      </dsp:txBody>
      <dsp:txXfrm>
        <a:off x="0" y="1855386"/>
        <a:ext cx="6797675" cy="2249100"/>
      </dsp:txXfrm>
    </dsp:sp>
    <dsp:sp modelId="{495E6437-3135-477D-937F-F1F6FF8B4B5D}">
      <dsp:nvSpPr>
        <dsp:cNvPr id="0" name=""/>
        <dsp:cNvSpPr/>
      </dsp:nvSpPr>
      <dsp:spPr>
        <a:xfrm>
          <a:off x="339883" y="1545426"/>
          <a:ext cx="4758372" cy="61992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933450">
            <a:lnSpc>
              <a:spcPct val="90000"/>
            </a:lnSpc>
            <a:spcBef>
              <a:spcPct val="0"/>
            </a:spcBef>
            <a:spcAft>
              <a:spcPct val="35000"/>
            </a:spcAft>
            <a:buNone/>
          </a:pPr>
          <a:r>
            <a:rPr lang="en-US" sz="2100" kern="1200"/>
            <a:t>To be used in testing, mutants must be:</a:t>
          </a:r>
        </a:p>
      </dsp:txBody>
      <dsp:txXfrm>
        <a:off x="370145" y="1575688"/>
        <a:ext cx="4697848" cy="55939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576B53-C87F-4758-A936-B992600589E5}">
      <dsp:nvSpPr>
        <dsp:cNvPr id="0" name=""/>
        <dsp:cNvSpPr/>
      </dsp:nvSpPr>
      <dsp:spPr>
        <a:xfrm>
          <a:off x="0" y="310828"/>
          <a:ext cx="6797675" cy="1436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Binary operators: </a:t>
          </a:r>
          <a:r>
            <a:rPr lang="en-US" sz="1900" i="1" kern="1200"/>
            <a:t>x (+, -, *, /, %) y</a:t>
          </a:r>
          <a:endParaRPr lang="en-US" sz="1900" kern="1200"/>
        </a:p>
        <a:p>
          <a:pPr marL="171450" lvl="1" indent="-171450" algn="l" defTabSz="844550">
            <a:lnSpc>
              <a:spcPct val="90000"/>
            </a:lnSpc>
            <a:spcBef>
              <a:spcPct val="0"/>
            </a:spcBef>
            <a:spcAft>
              <a:spcPct val="15000"/>
            </a:spcAft>
            <a:buChar char="•"/>
          </a:pPr>
          <a:r>
            <a:rPr lang="en-US" sz="1900" kern="1200"/>
            <a:t>Unary operators: </a:t>
          </a:r>
          <a:r>
            <a:rPr lang="en-US" sz="1900" i="1" kern="1200"/>
            <a:t>+x, -x</a:t>
          </a:r>
          <a:endParaRPr lang="en-US" sz="1900" kern="1200"/>
        </a:p>
        <a:p>
          <a:pPr marL="171450" lvl="1" indent="-171450" algn="l" defTabSz="844550">
            <a:lnSpc>
              <a:spcPct val="90000"/>
            </a:lnSpc>
            <a:spcBef>
              <a:spcPct val="0"/>
            </a:spcBef>
            <a:spcAft>
              <a:spcPct val="15000"/>
            </a:spcAft>
            <a:buChar char="•"/>
          </a:pPr>
          <a:r>
            <a:rPr lang="en-US" sz="1900" kern="1200"/>
            <a:t>Shortcut operators: </a:t>
          </a:r>
          <a:r>
            <a:rPr lang="en-US" sz="1900" i="1" kern="1200"/>
            <a:t>x++, ++x, x--, --x</a:t>
          </a:r>
          <a:endParaRPr lang="en-US" sz="1900" kern="1200"/>
        </a:p>
      </dsp:txBody>
      <dsp:txXfrm>
        <a:off x="0" y="310828"/>
        <a:ext cx="6797675" cy="1436400"/>
      </dsp:txXfrm>
    </dsp:sp>
    <dsp:sp modelId="{4ADAB63E-4038-4403-81FC-7C69456FE372}">
      <dsp:nvSpPr>
        <dsp:cNvPr id="0" name=""/>
        <dsp:cNvSpPr/>
      </dsp:nvSpPr>
      <dsp:spPr>
        <a:xfrm>
          <a:off x="339883" y="30388"/>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Arithmetic Operators</a:t>
          </a:r>
        </a:p>
      </dsp:txBody>
      <dsp:txXfrm>
        <a:off x="367263" y="57768"/>
        <a:ext cx="4703612" cy="506120"/>
      </dsp:txXfrm>
    </dsp:sp>
    <dsp:sp modelId="{EE404B25-842F-44E4-B4BF-5F8905605910}">
      <dsp:nvSpPr>
        <dsp:cNvPr id="0" name=""/>
        <dsp:cNvSpPr/>
      </dsp:nvSpPr>
      <dsp:spPr>
        <a:xfrm>
          <a:off x="0" y="2130268"/>
          <a:ext cx="6797675" cy="110722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Replace binary/unary/shortcut operator with another.</a:t>
          </a:r>
        </a:p>
        <a:p>
          <a:pPr marL="171450" lvl="1" indent="-171450" algn="l" defTabSz="844550">
            <a:lnSpc>
              <a:spcPct val="90000"/>
            </a:lnSpc>
            <a:spcBef>
              <a:spcPct val="0"/>
            </a:spcBef>
            <a:spcAft>
              <a:spcPct val="15000"/>
            </a:spcAft>
            <a:buChar char="•"/>
          </a:pPr>
          <a:r>
            <a:rPr lang="en-US" sz="1900" kern="1200"/>
            <a:t>Replace shortcut operator with a unary operator.</a:t>
          </a:r>
        </a:p>
      </dsp:txBody>
      <dsp:txXfrm>
        <a:off x="0" y="2130268"/>
        <a:ext cx="6797675" cy="1107225"/>
      </dsp:txXfrm>
    </dsp:sp>
    <dsp:sp modelId="{C376B006-2E61-49F7-9666-A19A9E3A225B}">
      <dsp:nvSpPr>
        <dsp:cNvPr id="0" name=""/>
        <dsp:cNvSpPr/>
      </dsp:nvSpPr>
      <dsp:spPr>
        <a:xfrm>
          <a:off x="339883" y="1849828"/>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Arithmetic Operator Replacement</a:t>
          </a:r>
        </a:p>
      </dsp:txBody>
      <dsp:txXfrm>
        <a:off x="367263" y="1877208"/>
        <a:ext cx="4703612" cy="506120"/>
      </dsp:txXfrm>
    </dsp:sp>
    <dsp:sp modelId="{7089E8CB-E4B7-44D0-954E-FACA0EF55C92}">
      <dsp:nvSpPr>
        <dsp:cNvPr id="0" name=""/>
        <dsp:cNvSpPr/>
      </dsp:nvSpPr>
      <dsp:spPr>
        <a:xfrm>
          <a:off x="0" y="3620533"/>
          <a:ext cx="6797675" cy="8079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Insert an additional operator into an expression.</a:t>
          </a:r>
        </a:p>
      </dsp:txBody>
      <dsp:txXfrm>
        <a:off x="0" y="3620533"/>
        <a:ext cx="6797675" cy="807975"/>
      </dsp:txXfrm>
    </dsp:sp>
    <dsp:sp modelId="{8FAF4421-2178-469D-9D70-66EB3AC08A05}">
      <dsp:nvSpPr>
        <dsp:cNvPr id="0" name=""/>
        <dsp:cNvSpPr/>
      </dsp:nvSpPr>
      <dsp:spPr>
        <a:xfrm>
          <a:off x="339883" y="3340093"/>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Arithmetic Operator Insertion</a:t>
          </a:r>
        </a:p>
      </dsp:txBody>
      <dsp:txXfrm>
        <a:off x="367263" y="3367473"/>
        <a:ext cx="4703612" cy="506120"/>
      </dsp:txXfrm>
    </dsp:sp>
    <dsp:sp modelId="{99065C20-F71E-4943-BF44-F742E3E9AC35}">
      <dsp:nvSpPr>
        <dsp:cNvPr id="0" name=""/>
        <dsp:cNvSpPr/>
      </dsp:nvSpPr>
      <dsp:spPr>
        <a:xfrm>
          <a:off x="0" y="4811548"/>
          <a:ext cx="6797675" cy="807975"/>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395732" rIns="527575"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Remove an operator from an expression.</a:t>
          </a:r>
        </a:p>
      </dsp:txBody>
      <dsp:txXfrm>
        <a:off x="0" y="4811548"/>
        <a:ext cx="6797675" cy="807975"/>
      </dsp:txXfrm>
    </dsp:sp>
    <dsp:sp modelId="{ACA6D26A-0CDF-4CE5-B51E-EBD6EC436766}">
      <dsp:nvSpPr>
        <dsp:cNvPr id="0" name=""/>
        <dsp:cNvSpPr/>
      </dsp:nvSpPr>
      <dsp:spPr>
        <a:xfrm>
          <a:off x="339883" y="4531108"/>
          <a:ext cx="4758372" cy="56088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844550">
            <a:lnSpc>
              <a:spcPct val="90000"/>
            </a:lnSpc>
            <a:spcBef>
              <a:spcPct val="0"/>
            </a:spcBef>
            <a:spcAft>
              <a:spcPct val="35000"/>
            </a:spcAft>
            <a:buNone/>
          </a:pPr>
          <a:r>
            <a:rPr lang="en-US" sz="1900" kern="1200"/>
            <a:t>Arithmetic Operator Deletion</a:t>
          </a:r>
        </a:p>
      </dsp:txBody>
      <dsp:txXfrm>
        <a:off x="367263" y="4558488"/>
        <a:ext cx="4703612" cy="50612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7C171-81BA-45ED-80EB-D8D8B4BD5981}">
      <dsp:nvSpPr>
        <dsp:cNvPr id="0" name=""/>
        <dsp:cNvSpPr/>
      </dsp:nvSpPr>
      <dsp:spPr>
        <a:xfrm>
          <a:off x="0" y="379206"/>
          <a:ext cx="6797675" cy="1417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520700" rIns="527575"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Remove a random statement from the program.</a:t>
          </a:r>
        </a:p>
      </dsp:txBody>
      <dsp:txXfrm>
        <a:off x="0" y="379206"/>
        <a:ext cx="6797675" cy="1417500"/>
      </dsp:txXfrm>
    </dsp:sp>
    <dsp:sp modelId="{7EB5AD02-A5EF-4E76-8978-0DB65FDC7025}">
      <dsp:nvSpPr>
        <dsp:cNvPr id="0" name=""/>
        <dsp:cNvSpPr/>
      </dsp:nvSpPr>
      <dsp:spPr>
        <a:xfrm>
          <a:off x="339883" y="10206"/>
          <a:ext cx="4758372"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en-US" sz="2500" kern="1200"/>
            <a:t>Statement Deletion</a:t>
          </a:r>
        </a:p>
      </dsp:txBody>
      <dsp:txXfrm>
        <a:off x="375909" y="46232"/>
        <a:ext cx="4686320" cy="665948"/>
      </dsp:txXfrm>
    </dsp:sp>
    <dsp:sp modelId="{5EEB7C6E-4E57-4D89-9197-D5D1C12E8AF5}">
      <dsp:nvSpPr>
        <dsp:cNvPr id="0" name=""/>
        <dsp:cNvSpPr/>
      </dsp:nvSpPr>
      <dsp:spPr>
        <a:xfrm>
          <a:off x="0" y="2300706"/>
          <a:ext cx="6797675" cy="1417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520700" rIns="527575"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Replace the label of one case with another.</a:t>
          </a:r>
        </a:p>
      </dsp:txBody>
      <dsp:txXfrm>
        <a:off x="0" y="2300706"/>
        <a:ext cx="6797675" cy="1417500"/>
      </dsp:txXfrm>
    </dsp:sp>
    <dsp:sp modelId="{8B70416B-EEB5-4474-8E8A-91B78C2893DC}">
      <dsp:nvSpPr>
        <dsp:cNvPr id="0" name=""/>
        <dsp:cNvSpPr/>
      </dsp:nvSpPr>
      <dsp:spPr>
        <a:xfrm>
          <a:off x="339883" y="1931706"/>
          <a:ext cx="4758372"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en-US" sz="2500" kern="1200"/>
            <a:t>Switch Case Replacement</a:t>
          </a:r>
        </a:p>
      </dsp:txBody>
      <dsp:txXfrm>
        <a:off x="375909" y="1967732"/>
        <a:ext cx="4686320" cy="665948"/>
      </dsp:txXfrm>
    </dsp:sp>
    <dsp:sp modelId="{1B2A1B92-5AFB-4BB2-8AD1-B17451A38907}">
      <dsp:nvSpPr>
        <dsp:cNvPr id="0" name=""/>
        <dsp:cNvSpPr/>
      </dsp:nvSpPr>
      <dsp:spPr>
        <a:xfrm>
          <a:off x="0" y="4222206"/>
          <a:ext cx="6797675" cy="14175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27575" tIns="520700" rIns="527575" bIns="177800" numCol="1" spcCol="1270" anchor="t" anchorCtr="0">
          <a:noAutofit/>
        </a:bodyPr>
        <a:lstStyle/>
        <a:p>
          <a:pPr marL="228600" lvl="1" indent="-228600" algn="l" defTabSz="1111250">
            <a:lnSpc>
              <a:spcPct val="90000"/>
            </a:lnSpc>
            <a:spcBef>
              <a:spcPct val="0"/>
            </a:spcBef>
            <a:spcAft>
              <a:spcPct val="15000"/>
            </a:spcAft>
            <a:buChar char="•"/>
          </a:pPr>
          <a:r>
            <a:rPr lang="en-US" sz="2500" kern="1200"/>
            <a:t>Move closing brackets to an earlier or later location.</a:t>
          </a:r>
        </a:p>
      </dsp:txBody>
      <dsp:txXfrm>
        <a:off x="0" y="4222206"/>
        <a:ext cx="6797675" cy="1417500"/>
      </dsp:txXfrm>
    </dsp:sp>
    <dsp:sp modelId="{9D7FF89F-20B4-4FE2-8B2E-3AFB4E50135B}">
      <dsp:nvSpPr>
        <dsp:cNvPr id="0" name=""/>
        <dsp:cNvSpPr/>
      </dsp:nvSpPr>
      <dsp:spPr>
        <a:xfrm>
          <a:off x="339883" y="3853206"/>
          <a:ext cx="4758372" cy="73800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855" tIns="0" rIns="179855" bIns="0" numCol="1" spcCol="1270" anchor="ctr" anchorCtr="0">
          <a:noAutofit/>
        </a:bodyPr>
        <a:lstStyle/>
        <a:p>
          <a:pPr marL="0" lvl="0" indent="0" algn="l" defTabSz="1111250">
            <a:lnSpc>
              <a:spcPct val="90000"/>
            </a:lnSpc>
            <a:spcBef>
              <a:spcPct val="0"/>
            </a:spcBef>
            <a:spcAft>
              <a:spcPct val="35000"/>
            </a:spcAft>
            <a:buNone/>
          </a:pPr>
          <a:r>
            <a:rPr lang="en-US" sz="2500" kern="1200"/>
            <a:t>End Block Shift</a:t>
          </a:r>
        </a:p>
      </dsp:txBody>
      <dsp:txXfrm>
        <a:off x="375909" y="3889232"/>
        <a:ext cx="4686320"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AB38D9-69CC-45AC-8F8A-7FAF18AB52FD}">
      <dsp:nvSpPr>
        <dsp:cNvPr id="0" name=""/>
        <dsp:cNvSpPr/>
      </dsp:nvSpPr>
      <dsp:spPr>
        <a:xfrm>
          <a:off x="0" y="635194"/>
          <a:ext cx="6797675" cy="10538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b="1" kern="1200"/>
            <a:t>STEP 1) UNDERSTAND THE SOURCE CODE</a:t>
          </a:r>
          <a:endParaRPr lang="en-US" sz="1900" kern="1200"/>
        </a:p>
      </dsp:txBody>
      <dsp:txXfrm>
        <a:off x="51444" y="686638"/>
        <a:ext cx="6694787" cy="950952"/>
      </dsp:txXfrm>
    </dsp:sp>
    <dsp:sp modelId="{6CFA4C72-3580-4EDF-96F7-42D1CD5D92F4}">
      <dsp:nvSpPr>
        <dsp:cNvPr id="0" name=""/>
        <dsp:cNvSpPr/>
      </dsp:nvSpPr>
      <dsp:spPr>
        <a:xfrm>
          <a:off x="0" y="1743755"/>
          <a:ext cx="6797675" cy="1053840"/>
        </a:xfrm>
        <a:prstGeom prst="roundRect">
          <a:avLst/>
        </a:prstGeom>
        <a:solidFill>
          <a:schemeClr val="accent2">
            <a:hueOff val="-498325"/>
            <a:satOff val="-3484"/>
            <a:lumOff val="17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very knowledgeable in the programming languages </a:t>
          </a:r>
          <a:endParaRPr lang="en-US" sz="1900" kern="1200"/>
        </a:p>
      </dsp:txBody>
      <dsp:txXfrm>
        <a:off x="51444" y="1795199"/>
        <a:ext cx="6694787" cy="950952"/>
      </dsp:txXfrm>
    </dsp:sp>
    <dsp:sp modelId="{36AE6C3A-5B15-4984-A806-08CE456E7F38}">
      <dsp:nvSpPr>
        <dsp:cNvPr id="0" name=""/>
        <dsp:cNvSpPr/>
      </dsp:nvSpPr>
      <dsp:spPr>
        <a:xfrm>
          <a:off x="0" y="2852316"/>
          <a:ext cx="6797675" cy="1053840"/>
        </a:xfrm>
        <a:prstGeom prst="roundRect">
          <a:avLst/>
        </a:prstGeom>
        <a:solidFill>
          <a:schemeClr val="accent2">
            <a:hueOff val="-996651"/>
            <a:satOff val="-6969"/>
            <a:lumOff val="34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highly aware of secure coding practices</a:t>
          </a:r>
          <a:endParaRPr lang="en-US" sz="1900" kern="1200"/>
        </a:p>
      </dsp:txBody>
      <dsp:txXfrm>
        <a:off x="51444" y="2903760"/>
        <a:ext cx="6694787" cy="950952"/>
      </dsp:txXfrm>
    </dsp:sp>
    <dsp:sp modelId="{35761B72-8C02-41E3-9E0A-2AD86A60BB2C}">
      <dsp:nvSpPr>
        <dsp:cNvPr id="0" name=""/>
        <dsp:cNvSpPr/>
      </dsp:nvSpPr>
      <dsp:spPr>
        <a:xfrm>
          <a:off x="0" y="3960876"/>
          <a:ext cx="6797675" cy="1053840"/>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The tester should be able to find security issues and prevent attacks from hackers and naive users who might inject malicious code into the application either knowingly or unknowingly.</a:t>
          </a:r>
          <a:endParaRPr lang="en-US" sz="1900" kern="1200"/>
        </a:p>
      </dsp:txBody>
      <dsp:txXfrm>
        <a:off x="51444" y="4012320"/>
        <a:ext cx="6694787" cy="9509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2AA351-5E6C-422B-B173-B104F3BD2A30}">
      <dsp:nvSpPr>
        <dsp:cNvPr id="0" name=""/>
        <dsp:cNvSpPr/>
      </dsp:nvSpPr>
      <dsp:spPr>
        <a:xfrm>
          <a:off x="0" y="280476"/>
          <a:ext cx="6797675" cy="575639"/>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01 Input number of male rabbits</a:t>
          </a:r>
          <a:endParaRPr lang="en-US" sz="2400" kern="1200"/>
        </a:p>
      </dsp:txBody>
      <dsp:txXfrm>
        <a:off x="28100" y="308576"/>
        <a:ext cx="6741475" cy="519439"/>
      </dsp:txXfrm>
    </dsp:sp>
    <dsp:sp modelId="{8B2AFBB0-DEFA-4821-9980-ED0DA0DC4448}">
      <dsp:nvSpPr>
        <dsp:cNvPr id="0" name=""/>
        <dsp:cNvSpPr/>
      </dsp:nvSpPr>
      <dsp:spPr>
        <a:xfrm>
          <a:off x="0" y="925236"/>
          <a:ext cx="6797675" cy="575639"/>
        </a:xfrm>
        <a:prstGeom prst="roundRect">
          <a:avLst/>
        </a:prstGeom>
        <a:solidFill>
          <a:schemeClr val="accent2">
            <a:hueOff val="-213568"/>
            <a:satOff val="-1493"/>
            <a:lumOff val="72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02 Input number of female rabbits</a:t>
          </a:r>
          <a:endParaRPr lang="en-US" sz="2400" kern="1200"/>
        </a:p>
      </dsp:txBody>
      <dsp:txXfrm>
        <a:off x="28100" y="953336"/>
        <a:ext cx="6741475" cy="519439"/>
      </dsp:txXfrm>
    </dsp:sp>
    <dsp:sp modelId="{B9845609-4975-401E-8EA0-D562D092FA3A}">
      <dsp:nvSpPr>
        <dsp:cNvPr id="0" name=""/>
        <dsp:cNvSpPr/>
      </dsp:nvSpPr>
      <dsp:spPr>
        <a:xfrm>
          <a:off x="0" y="1569996"/>
          <a:ext cx="6797675" cy="575639"/>
        </a:xfrm>
        <a:prstGeom prst="roundRect">
          <a:avLst/>
        </a:prstGeom>
        <a:solidFill>
          <a:schemeClr val="accent2">
            <a:hueOff val="-427136"/>
            <a:satOff val="-2987"/>
            <a:lumOff val="145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03 If male rabbits &gt; 0 and female rabbits &gt; 0 then</a:t>
          </a:r>
          <a:endParaRPr lang="en-US" sz="2400" kern="1200"/>
        </a:p>
      </dsp:txBody>
      <dsp:txXfrm>
        <a:off x="28100" y="1598096"/>
        <a:ext cx="6741475" cy="519439"/>
      </dsp:txXfrm>
    </dsp:sp>
    <dsp:sp modelId="{880DF408-509D-475D-9377-A12CA1FF7371}">
      <dsp:nvSpPr>
        <dsp:cNvPr id="0" name=""/>
        <dsp:cNvSpPr/>
      </dsp:nvSpPr>
      <dsp:spPr>
        <a:xfrm>
          <a:off x="0" y="2214756"/>
          <a:ext cx="6797675" cy="575639"/>
        </a:xfrm>
        <a:prstGeom prst="roundRect">
          <a:avLst/>
        </a:prstGeom>
        <a:solidFill>
          <a:schemeClr val="accent2">
            <a:hueOff val="-640704"/>
            <a:satOff val="-4480"/>
            <a:lumOff val="218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04     Input Do you want to breed (Yes / No)</a:t>
          </a:r>
          <a:endParaRPr lang="en-US" sz="2400" kern="1200"/>
        </a:p>
      </dsp:txBody>
      <dsp:txXfrm>
        <a:off x="28100" y="2242856"/>
        <a:ext cx="6741475" cy="519439"/>
      </dsp:txXfrm>
    </dsp:sp>
    <dsp:sp modelId="{3C41DFC8-5320-43D0-8E4B-2B7EC00A5DD2}">
      <dsp:nvSpPr>
        <dsp:cNvPr id="0" name=""/>
        <dsp:cNvSpPr/>
      </dsp:nvSpPr>
      <dsp:spPr>
        <a:xfrm>
          <a:off x="0" y="2859516"/>
          <a:ext cx="6797675" cy="575639"/>
        </a:xfrm>
        <a:prstGeom prst="roundRect">
          <a:avLst/>
        </a:prstGeom>
        <a:solidFill>
          <a:schemeClr val="accent2">
            <a:hueOff val="-854272"/>
            <a:satOff val="-5973"/>
            <a:lumOff val="29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05     If breed = “No”</a:t>
          </a:r>
          <a:endParaRPr lang="en-US" sz="2400" kern="1200"/>
        </a:p>
      </dsp:txBody>
      <dsp:txXfrm>
        <a:off x="28100" y="2887616"/>
        <a:ext cx="6741475" cy="519439"/>
      </dsp:txXfrm>
    </dsp:sp>
    <dsp:sp modelId="{EC642D8A-C362-4887-94A1-28F3297C7032}">
      <dsp:nvSpPr>
        <dsp:cNvPr id="0" name=""/>
        <dsp:cNvSpPr/>
      </dsp:nvSpPr>
      <dsp:spPr>
        <a:xfrm>
          <a:off x="0" y="3504276"/>
          <a:ext cx="6797675" cy="575639"/>
        </a:xfrm>
        <a:prstGeom prst="roundRect">
          <a:avLst/>
        </a:prstGeom>
        <a:solidFill>
          <a:schemeClr val="accent2">
            <a:hueOff val="-1067840"/>
            <a:satOff val="-7466"/>
            <a:lumOff val="364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06          Print “Keep male and female rabbits apart!”</a:t>
          </a:r>
          <a:endParaRPr lang="en-US" sz="2400" kern="1200"/>
        </a:p>
      </dsp:txBody>
      <dsp:txXfrm>
        <a:off x="28100" y="3532376"/>
        <a:ext cx="6741475" cy="519439"/>
      </dsp:txXfrm>
    </dsp:sp>
    <dsp:sp modelId="{EA833A30-42A3-4F24-8C75-A847C087B1D3}">
      <dsp:nvSpPr>
        <dsp:cNvPr id="0" name=""/>
        <dsp:cNvSpPr/>
      </dsp:nvSpPr>
      <dsp:spPr>
        <a:xfrm>
          <a:off x="0" y="4149036"/>
          <a:ext cx="6797675" cy="575639"/>
        </a:xfrm>
        <a:prstGeom prst="roundRect">
          <a:avLst/>
        </a:prstGeom>
        <a:solidFill>
          <a:schemeClr val="accent2">
            <a:hueOff val="-1281408"/>
            <a:satOff val="-8960"/>
            <a:lumOff val="43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07     End if</a:t>
          </a:r>
          <a:endParaRPr lang="en-US" sz="2400" kern="1200"/>
        </a:p>
      </dsp:txBody>
      <dsp:txXfrm>
        <a:off x="28100" y="4177136"/>
        <a:ext cx="6741475" cy="519439"/>
      </dsp:txXfrm>
    </dsp:sp>
    <dsp:sp modelId="{FFEBD087-79E7-4484-8C2A-9A7E78F2E34F}">
      <dsp:nvSpPr>
        <dsp:cNvPr id="0" name=""/>
        <dsp:cNvSpPr/>
      </dsp:nvSpPr>
      <dsp:spPr>
        <a:xfrm>
          <a:off x="0" y="4793796"/>
          <a:ext cx="6797675" cy="575639"/>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kern="1200"/>
            <a:t>08 End If.</a:t>
          </a:r>
          <a:endParaRPr lang="en-US" sz="2400" kern="1200"/>
        </a:p>
      </dsp:txBody>
      <dsp:txXfrm>
        <a:off x="28100" y="4821896"/>
        <a:ext cx="6741475" cy="51943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550A09-8C08-43BF-A208-EC4878B99AE6}">
      <dsp:nvSpPr>
        <dsp:cNvPr id="0" name=""/>
        <dsp:cNvSpPr/>
      </dsp:nvSpPr>
      <dsp:spPr>
        <a:xfrm>
          <a:off x="0" y="615237"/>
          <a:ext cx="10058399" cy="1135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B42340-037C-48F0-A235-281C6787C361}">
      <dsp:nvSpPr>
        <dsp:cNvPr id="0" name=""/>
        <dsp:cNvSpPr/>
      </dsp:nvSpPr>
      <dsp:spPr>
        <a:xfrm>
          <a:off x="343586" y="870798"/>
          <a:ext cx="624703" cy="6247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2C9FFF-CC97-418B-86A3-9BB6D9BC15B5}">
      <dsp:nvSpPr>
        <dsp:cNvPr id="0" name=""/>
        <dsp:cNvSpPr/>
      </dsp:nvSpPr>
      <dsp:spPr>
        <a:xfrm>
          <a:off x="1311876" y="615237"/>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US" sz="2100" kern="1200" dirty="0"/>
            <a:t>Given a program written in any programming language, its program graph is a directed graph in which nodes are statement fragments, and edges represent flow of control.</a:t>
          </a:r>
        </a:p>
      </dsp:txBody>
      <dsp:txXfrm>
        <a:off x="1311876" y="615237"/>
        <a:ext cx="8746523" cy="1135824"/>
      </dsp:txXfrm>
    </dsp:sp>
    <dsp:sp modelId="{2973B759-BC81-4036-961D-F2E63BB99736}">
      <dsp:nvSpPr>
        <dsp:cNvPr id="0" name=""/>
        <dsp:cNvSpPr/>
      </dsp:nvSpPr>
      <dsp:spPr>
        <a:xfrm>
          <a:off x="0" y="2035018"/>
          <a:ext cx="10058399" cy="113582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FB8DEF-E4FC-4D8E-96BC-7E6DA91522C9}">
      <dsp:nvSpPr>
        <dsp:cNvPr id="0" name=""/>
        <dsp:cNvSpPr/>
      </dsp:nvSpPr>
      <dsp:spPr>
        <a:xfrm>
          <a:off x="343586" y="2290578"/>
          <a:ext cx="624703" cy="6247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1C3E6-3A28-412C-84C3-0050A9AAF1F6}">
      <dsp:nvSpPr>
        <dsp:cNvPr id="0" name=""/>
        <dsp:cNvSpPr/>
      </dsp:nvSpPr>
      <dsp:spPr>
        <a:xfrm>
          <a:off x="1311876" y="2035018"/>
          <a:ext cx="8746523" cy="1135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208" tIns="120208" rIns="120208" bIns="120208" numCol="1" spcCol="1270" anchor="ctr" anchorCtr="0">
          <a:noAutofit/>
        </a:bodyPr>
        <a:lstStyle/>
        <a:p>
          <a:pPr marL="0" lvl="0" indent="0" algn="l" defTabSz="933450">
            <a:lnSpc>
              <a:spcPct val="90000"/>
            </a:lnSpc>
            <a:spcBef>
              <a:spcPct val="0"/>
            </a:spcBef>
            <a:spcAft>
              <a:spcPct val="35000"/>
            </a:spcAft>
            <a:buNone/>
          </a:pPr>
          <a:r>
            <a:rPr lang="en-US" sz="2100" kern="1200" dirty="0"/>
            <a:t>If </a:t>
          </a:r>
          <a:r>
            <a:rPr lang="en-US" sz="2100" kern="1200" dirty="0" err="1"/>
            <a:t>i</a:t>
          </a:r>
          <a:r>
            <a:rPr lang="en-US" sz="2100" kern="1200" dirty="0"/>
            <a:t> and  j are nodes in the program graph, an edge exists from node </a:t>
          </a:r>
          <a:r>
            <a:rPr lang="en-US" sz="2100" kern="1200" dirty="0" err="1"/>
            <a:t>i</a:t>
          </a:r>
          <a:r>
            <a:rPr lang="en-US" sz="2100" kern="1200" dirty="0"/>
            <a:t> to node j if and only if the statement fragment corresponding to node j can be executed immediately after the statement fragment corresponding to node </a:t>
          </a:r>
          <a:r>
            <a:rPr lang="en-US" sz="2100" kern="1200" dirty="0" err="1"/>
            <a:t>i</a:t>
          </a:r>
          <a:r>
            <a:rPr lang="en-US" sz="2100" kern="1200" dirty="0"/>
            <a:t>.</a:t>
          </a:r>
        </a:p>
      </dsp:txBody>
      <dsp:txXfrm>
        <a:off x="1311876" y="2035018"/>
        <a:ext cx="8746523" cy="11358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53257F-E3AF-4D19-BE32-3E93F096EF5B}">
      <dsp:nvSpPr>
        <dsp:cNvPr id="0" name=""/>
        <dsp:cNvSpPr/>
      </dsp:nvSpPr>
      <dsp:spPr>
        <a:xfrm>
          <a:off x="0" y="2294"/>
          <a:ext cx="6797675" cy="183185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best-known form of code-based testing is based on a construct known as a decision-to-decision path (DD-path)</a:t>
          </a:r>
        </a:p>
      </dsp:txBody>
      <dsp:txXfrm>
        <a:off x="89424" y="91718"/>
        <a:ext cx="6618827" cy="1653006"/>
      </dsp:txXfrm>
    </dsp:sp>
    <dsp:sp modelId="{621CEC2B-7E35-4D83-B6A7-070636B08770}">
      <dsp:nvSpPr>
        <dsp:cNvPr id="0" name=""/>
        <dsp:cNvSpPr/>
      </dsp:nvSpPr>
      <dsp:spPr>
        <a:xfrm>
          <a:off x="0" y="1909028"/>
          <a:ext cx="6797675" cy="1831854"/>
        </a:xfrm>
        <a:prstGeom prst="roundRect">
          <a:avLst/>
        </a:prstGeom>
        <a:solidFill>
          <a:schemeClr val="accent2">
            <a:hueOff val="-747488"/>
            <a:satOff val="-5226"/>
            <a:lumOff val="255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We will define DD-paths in terms of paths of nodes in a program graph. </a:t>
          </a:r>
        </a:p>
      </dsp:txBody>
      <dsp:txXfrm>
        <a:off x="89424" y="1998452"/>
        <a:ext cx="6618827" cy="1653006"/>
      </dsp:txXfrm>
    </dsp:sp>
    <dsp:sp modelId="{E2D633BE-A2F1-445C-AA16-AA037FB095E6}">
      <dsp:nvSpPr>
        <dsp:cNvPr id="0" name=""/>
        <dsp:cNvSpPr/>
      </dsp:nvSpPr>
      <dsp:spPr>
        <a:xfrm>
          <a:off x="0" y="3815763"/>
          <a:ext cx="6797675" cy="1831854"/>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In graph theory, these paths are called chains, where a chain is a path in which the initial and terminal nodes are distinct, and every interior node has indegree = 1 and outdegree = 1.</a:t>
          </a:r>
        </a:p>
      </dsp:txBody>
      <dsp:txXfrm>
        <a:off x="89424" y="3905187"/>
        <a:ext cx="6618827" cy="16530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BDC26-AFF3-44A9-9519-561EE07C7CDC}">
      <dsp:nvSpPr>
        <dsp:cNvPr id="0" name=""/>
        <dsp:cNvSpPr/>
      </dsp:nvSpPr>
      <dsp:spPr>
        <a:xfrm>
          <a:off x="0" y="689"/>
          <a:ext cx="6797675" cy="0"/>
        </a:xfrm>
        <a:prstGeom prst="lin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E0EC70-B2F3-41A3-A498-D6B9BBC9969F}">
      <dsp:nvSpPr>
        <dsp:cNvPr id="0" name=""/>
        <dsp:cNvSpPr/>
      </dsp:nvSpPr>
      <dsp:spPr>
        <a:xfrm>
          <a:off x="0" y="6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b="1" kern="1200"/>
            <a:t>Definition</a:t>
          </a:r>
          <a:endParaRPr lang="en-US" sz="2200" kern="1200"/>
        </a:p>
      </dsp:txBody>
      <dsp:txXfrm>
        <a:off x="0" y="689"/>
        <a:ext cx="6797675" cy="806933"/>
      </dsp:txXfrm>
    </dsp:sp>
    <dsp:sp modelId="{BA56F655-62E5-47E0-8855-0F4A87DBC537}">
      <dsp:nvSpPr>
        <dsp:cNvPr id="0" name=""/>
        <dsp:cNvSpPr/>
      </dsp:nvSpPr>
      <dsp:spPr>
        <a:xfrm>
          <a:off x="0" y="807622"/>
          <a:ext cx="6797675" cy="0"/>
        </a:xfrm>
        <a:prstGeom prst="line">
          <a:avLst/>
        </a:prstGeom>
        <a:solidFill>
          <a:schemeClr val="accent2">
            <a:hueOff val="-249163"/>
            <a:satOff val="-1742"/>
            <a:lumOff val="850"/>
            <a:alphaOff val="0"/>
          </a:schemeClr>
        </a:solidFill>
        <a:ln w="15875" cap="flat" cmpd="sng" algn="ctr">
          <a:solidFill>
            <a:schemeClr val="accent2">
              <a:hueOff val="-249163"/>
              <a:satOff val="-1742"/>
              <a:lumOff val="8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62143E-5960-4AAF-95E4-003BBA26D329}">
      <dsp:nvSpPr>
        <dsp:cNvPr id="0" name=""/>
        <dsp:cNvSpPr/>
      </dsp:nvSpPr>
      <dsp:spPr>
        <a:xfrm>
          <a:off x="0" y="807622"/>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A DD-path is a sequence of nodes in a program graph such that</a:t>
          </a:r>
        </a:p>
      </dsp:txBody>
      <dsp:txXfrm>
        <a:off x="0" y="807622"/>
        <a:ext cx="6797675" cy="806933"/>
      </dsp:txXfrm>
    </dsp:sp>
    <dsp:sp modelId="{FCAF9CC3-240C-4A06-B04E-FC496AE6BED8}">
      <dsp:nvSpPr>
        <dsp:cNvPr id="0" name=""/>
        <dsp:cNvSpPr/>
      </dsp:nvSpPr>
      <dsp:spPr>
        <a:xfrm>
          <a:off x="0" y="1614556"/>
          <a:ext cx="6797675" cy="0"/>
        </a:xfrm>
        <a:prstGeom prst="line">
          <a:avLst/>
        </a:prstGeom>
        <a:solidFill>
          <a:schemeClr val="accent2">
            <a:hueOff val="-498325"/>
            <a:satOff val="-3484"/>
            <a:lumOff val="1700"/>
            <a:alphaOff val="0"/>
          </a:schemeClr>
        </a:solidFill>
        <a:ln w="15875" cap="flat" cmpd="sng" algn="ctr">
          <a:solidFill>
            <a:schemeClr val="accent2">
              <a:hueOff val="-498325"/>
              <a:satOff val="-3484"/>
              <a:lumOff val="17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4D3D9B-ADF2-47E0-99FB-746F0A2AE398}">
      <dsp:nvSpPr>
        <dsp:cNvPr id="0" name=""/>
        <dsp:cNvSpPr/>
      </dsp:nvSpPr>
      <dsp:spPr>
        <a:xfrm>
          <a:off x="0" y="1614556"/>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Case 1: It consists of a single node with indeg = 0.</a:t>
          </a:r>
        </a:p>
      </dsp:txBody>
      <dsp:txXfrm>
        <a:off x="0" y="1614556"/>
        <a:ext cx="6797675" cy="806933"/>
      </dsp:txXfrm>
    </dsp:sp>
    <dsp:sp modelId="{6557EA63-59A7-44FC-82FA-27DE712BF6F0}">
      <dsp:nvSpPr>
        <dsp:cNvPr id="0" name=""/>
        <dsp:cNvSpPr/>
      </dsp:nvSpPr>
      <dsp:spPr>
        <a:xfrm>
          <a:off x="0" y="2421489"/>
          <a:ext cx="6797675" cy="0"/>
        </a:xfrm>
        <a:prstGeom prst="line">
          <a:avLst/>
        </a:prstGeom>
        <a:solidFill>
          <a:schemeClr val="accent2">
            <a:hueOff val="-747488"/>
            <a:satOff val="-5226"/>
            <a:lumOff val="2550"/>
            <a:alphaOff val="0"/>
          </a:schemeClr>
        </a:solidFill>
        <a:ln w="15875" cap="flat" cmpd="sng" algn="ctr">
          <a:solidFill>
            <a:schemeClr val="accent2">
              <a:hueOff val="-747488"/>
              <a:satOff val="-5226"/>
              <a:lumOff val="25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DB8416-F3AB-4815-990B-306D0B71EDEC}">
      <dsp:nvSpPr>
        <dsp:cNvPr id="0" name=""/>
        <dsp:cNvSpPr/>
      </dsp:nvSpPr>
      <dsp:spPr>
        <a:xfrm>
          <a:off x="0" y="24214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Case 2: It consists of a single node with outdeg = 0.</a:t>
          </a:r>
        </a:p>
      </dsp:txBody>
      <dsp:txXfrm>
        <a:off x="0" y="2421489"/>
        <a:ext cx="6797675" cy="806933"/>
      </dsp:txXfrm>
    </dsp:sp>
    <dsp:sp modelId="{5E180EBF-0EB6-422C-92FF-0E9041081DE5}">
      <dsp:nvSpPr>
        <dsp:cNvPr id="0" name=""/>
        <dsp:cNvSpPr/>
      </dsp:nvSpPr>
      <dsp:spPr>
        <a:xfrm>
          <a:off x="0" y="3228422"/>
          <a:ext cx="6797675" cy="0"/>
        </a:xfrm>
        <a:prstGeom prst="line">
          <a:avLst/>
        </a:prstGeom>
        <a:solidFill>
          <a:schemeClr val="accent2">
            <a:hueOff val="-996651"/>
            <a:satOff val="-6969"/>
            <a:lumOff val="3400"/>
            <a:alphaOff val="0"/>
          </a:schemeClr>
        </a:solidFill>
        <a:ln w="15875" cap="flat" cmpd="sng" algn="ctr">
          <a:solidFill>
            <a:schemeClr val="accent2">
              <a:hueOff val="-996651"/>
              <a:satOff val="-6969"/>
              <a:lumOff val="34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69D90A-85FE-40A2-A245-846CCB68E4EA}">
      <dsp:nvSpPr>
        <dsp:cNvPr id="0" name=""/>
        <dsp:cNvSpPr/>
      </dsp:nvSpPr>
      <dsp:spPr>
        <a:xfrm>
          <a:off x="0" y="3228422"/>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Case 3: It consists of a single node with indeg ≥ 2 or outdeg ≥ 2.</a:t>
          </a:r>
        </a:p>
      </dsp:txBody>
      <dsp:txXfrm>
        <a:off x="0" y="3228422"/>
        <a:ext cx="6797675" cy="806933"/>
      </dsp:txXfrm>
    </dsp:sp>
    <dsp:sp modelId="{B5F2CDBF-3034-4B4C-A3EB-FE0C0D652E43}">
      <dsp:nvSpPr>
        <dsp:cNvPr id="0" name=""/>
        <dsp:cNvSpPr/>
      </dsp:nvSpPr>
      <dsp:spPr>
        <a:xfrm>
          <a:off x="0" y="4035355"/>
          <a:ext cx="6797675" cy="0"/>
        </a:xfrm>
        <a:prstGeom prst="line">
          <a:avLst/>
        </a:prstGeom>
        <a:solidFill>
          <a:schemeClr val="accent2">
            <a:hueOff val="-1245813"/>
            <a:satOff val="-8711"/>
            <a:lumOff val="4250"/>
            <a:alphaOff val="0"/>
          </a:schemeClr>
        </a:solidFill>
        <a:ln w="15875" cap="flat" cmpd="sng" algn="ctr">
          <a:solidFill>
            <a:schemeClr val="accent2">
              <a:hueOff val="-1245813"/>
              <a:satOff val="-8711"/>
              <a:lumOff val="425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C70DBD-8D67-46E3-A890-0805779BF7B8}">
      <dsp:nvSpPr>
        <dsp:cNvPr id="0" name=""/>
        <dsp:cNvSpPr/>
      </dsp:nvSpPr>
      <dsp:spPr>
        <a:xfrm>
          <a:off x="0" y="4035355"/>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Case 4: It consists of a single node with indeg = 1 and outdeg = 1.</a:t>
          </a:r>
        </a:p>
      </dsp:txBody>
      <dsp:txXfrm>
        <a:off x="0" y="4035355"/>
        <a:ext cx="6797675" cy="806933"/>
      </dsp:txXfrm>
    </dsp:sp>
    <dsp:sp modelId="{F02A2ADA-3B27-4AA3-B7FB-B0B6E040FCD4}">
      <dsp:nvSpPr>
        <dsp:cNvPr id="0" name=""/>
        <dsp:cNvSpPr/>
      </dsp:nvSpPr>
      <dsp:spPr>
        <a:xfrm>
          <a:off x="0" y="4842289"/>
          <a:ext cx="6797675" cy="0"/>
        </a:xfrm>
        <a:prstGeom prst="line">
          <a:avLst/>
        </a:prstGeom>
        <a:solidFill>
          <a:schemeClr val="accent2">
            <a:hueOff val="-1494976"/>
            <a:satOff val="-10453"/>
            <a:lumOff val="5100"/>
            <a:alphaOff val="0"/>
          </a:schemeClr>
        </a:solidFill>
        <a:ln w="15875" cap="flat" cmpd="sng" algn="ctr">
          <a:solidFill>
            <a:schemeClr val="accent2">
              <a:hueOff val="-1494976"/>
              <a:satOff val="-10453"/>
              <a:lumOff val="510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76B863-8949-4BB8-8288-7F2CC14F8003}">
      <dsp:nvSpPr>
        <dsp:cNvPr id="0" name=""/>
        <dsp:cNvSpPr/>
      </dsp:nvSpPr>
      <dsp:spPr>
        <a:xfrm>
          <a:off x="0" y="4842289"/>
          <a:ext cx="6797675" cy="806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Case 5: It is a maximal chain of length ≥ 1.</a:t>
          </a:r>
        </a:p>
      </dsp:txBody>
      <dsp:txXfrm>
        <a:off x="0" y="4842289"/>
        <a:ext cx="6797675" cy="8069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F20284-C27D-449F-AA8D-439F56B91823}">
      <dsp:nvSpPr>
        <dsp:cNvPr id="0" name=""/>
        <dsp:cNvSpPr/>
      </dsp:nvSpPr>
      <dsp:spPr>
        <a:xfrm>
          <a:off x="0" y="727956"/>
          <a:ext cx="6797675" cy="9945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Node 4 is a case 1 DD-path; call it “first.” Similarly, node 23 is a case 2 DD-path, call it “last.”</a:t>
          </a:r>
        </a:p>
      </dsp:txBody>
      <dsp:txXfrm>
        <a:off x="48547" y="776503"/>
        <a:ext cx="6700581" cy="897406"/>
      </dsp:txXfrm>
    </dsp:sp>
    <dsp:sp modelId="{1CE30A6E-8965-4ED2-A613-9A15B1A769C5}">
      <dsp:nvSpPr>
        <dsp:cNvPr id="0" name=""/>
        <dsp:cNvSpPr/>
      </dsp:nvSpPr>
      <dsp:spPr>
        <a:xfrm>
          <a:off x="0" y="1794456"/>
          <a:ext cx="6797675" cy="994500"/>
        </a:xfrm>
        <a:prstGeom prst="roundRect">
          <a:avLst/>
        </a:prstGeom>
        <a:solidFill>
          <a:schemeClr val="accent2">
            <a:hueOff val="-498325"/>
            <a:satOff val="-3484"/>
            <a:lumOff val="17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Nodes 5 through 8 are case 5 DD-paths.</a:t>
          </a:r>
        </a:p>
      </dsp:txBody>
      <dsp:txXfrm>
        <a:off x="48547" y="1843003"/>
        <a:ext cx="6700581" cy="897406"/>
      </dsp:txXfrm>
    </dsp:sp>
    <dsp:sp modelId="{E4B32DBE-E36B-496D-8D75-26A9BBC0CF59}">
      <dsp:nvSpPr>
        <dsp:cNvPr id="0" name=""/>
        <dsp:cNvSpPr/>
      </dsp:nvSpPr>
      <dsp:spPr>
        <a:xfrm>
          <a:off x="0" y="2860956"/>
          <a:ext cx="6797675" cy="994500"/>
        </a:xfrm>
        <a:prstGeom prst="roundRect">
          <a:avLst/>
        </a:prstGeom>
        <a:solidFill>
          <a:schemeClr val="accent2">
            <a:hueOff val="-996651"/>
            <a:satOff val="-6969"/>
            <a:lumOff val="34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Nodes 10, 11, 15, 17, 18, and 21 are case 4 DD-paths.</a:t>
          </a:r>
        </a:p>
      </dsp:txBody>
      <dsp:txXfrm>
        <a:off x="48547" y="2909503"/>
        <a:ext cx="6700581" cy="897406"/>
      </dsp:txXfrm>
    </dsp:sp>
    <dsp:sp modelId="{900E8E39-0F81-4747-8707-5ACFF16F93D1}">
      <dsp:nvSpPr>
        <dsp:cNvPr id="0" name=""/>
        <dsp:cNvSpPr/>
      </dsp:nvSpPr>
      <dsp:spPr>
        <a:xfrm>
          <a:off x="0" y="3927456"/>
          <a:ext cx="6797675" cy="994500"/>
        </a:xfrm>
        <a:prstGeom prst="roundRect">
          <a:avLst/>
        </a:prstGeom>
        <a:solidFill>
          <a:schemeClr val="accent2">
            <a:hueOff val="-1494976"/>
            <a:satOff val="-10453"/>
            <a:lumOff val="510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a:t>Nodes 9, 12, 13, 14, 16, 19, 20, and 22 are case 3 DD-paths. </a:t>
          </a:r>
        </a:p>
      </dsp:txBody>
      <dsp:txXfrm>
        <a:off x="48547" y="3976003"/>
        <a:ext cx="6700581"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CC2E76-5B18-4F68-8533-1122564E5649}" type="datetimeFigureOut">
              <a:rPr lang="en-IN" smtClean="0"/>
              <a:t>17-09-2019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E4B6D4-B542-4C81-A9A7-1A14A05C8D29}" type="slidenum">
              <a:rPr lang="en-IN" smtClean="0"/>
              <a:t>‹#›</a:t>
            </a:fld>
            <a:endParaRPr lang="en-IN"/>
          </a:p>
        </p:txBody>
      </p:sp>
    </p:spTree>
    <p:extLst>
      <p:ext uri="{BB962C8B-B14F-4D97-AF65-F5344CB8AC3E}">
        <p14:creationId xmlns:p14="http://schemas.microsoft.com/office/powerpoint/2010/main" val="3785157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Source_code" TargetMode="External"/><Relationship Id="rId3" Type="http://schemas.openxmlformats.org/officeDocument/2006/relationships/hyperlink" Target="https://en.wikipedia.org/wiki/Decomposition_(computer_science)" TargetMode="External"/><Relationship Id="rId7" Type="http://schemas.openxmlformats.org/officeDocument/2006/relationships/hyperlink" Target="https://en.wikipedia.org/wiki/Cyclomatic_complexity" TargetMode="External"/><Relationship Id="rId12" Type="http://schemas.openxmlformats.org/officeDocument/2006/relationships/hyperlink" Target="https://en.wikipedia.org/wiki/Extensibility"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en.wikipedia.org/wiki/Readability" TargetMode="External"/><Relationship Id="rId11" Type="http://schemas.openxmlformats.org/officeDocument/2006/relationships/hyperlink" Target="https://en.wikipedia.org/wiki/Object_model" TargetMode="External"/><Relationship Id="rId5" Type="http://schemas.openxmlformats.org/officeDocument/2006/relationships/hyperlink" Target="https://en.wikipedia.org/wiki/Software" TargetMode="External"/><Relationship Id="rId10" Type="http://schemas.openxmlformats.org/officeDocument/2006/relationships/hyperlink" Target="https://en.wikipedia.org/wiki/Software_architecture" TargetMode="External"/><Relationship Id="rId4" Type="http://schemas.openxmlformats.org/officeDocument/2006/relationships/hyperlink" Target="https://en.wikipedia.org/wiki/Non-functional_requirement" TargetMode="External"/><Relationship Id="rId9" Type="http://schemas.openxmlformats.org/officeDocument/2006/relationships/hyperlink" Target="https://en.wikipedia.org/wiki/Maintainabilit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Test coverage in particular, is a measure of the extent to which the code in question has been tested by a particular test suite</a:t>
            </a:r>
            <a:r>
              <a:rPr lang="en-US" baseline="30000" dirty="0"/>
              <a:t>.</a:t>
            </a:r>
            <a:endParaRPr lang="en-US" dirty="0"/>
          </a:p>
          <a:p>
            <a:endParaRPr lang="en-US" dirty="0"/>
          </a:p>
        </p:txBody>
      </p:sp>
      <p:sp>
        <p:nvSpPr>
          <p:cNvPr id="4" name="Slide Number Placeholder 3"/>
          <p:cNvSpPr>
            <a:spLocks noGrp="1"/>
          </p:cNvSpPr>
          <p:nvPr>
            <p:ph type="sldNum" sz="quarter" idx="10"/>
          </p:nvPr>
        </p:nvSpPr>
        <p:spPr/>
        <p:txBody>
          <a:bodyPr/>
          <a:lstStyle/>
          <a:p>
            <a:fld id="{891FB19E-0FB3-456A-8D93-A5A5726ABC27}" type="slidenum">
              <a:rPr lang="en-US" smtClean="0"/>
              <a:pPr/>
              <a:t>63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1" i="0" kern="1200" dirty="0">
                <a:solidFill>
                  <a:schemeClr val="tx1"/>
                </a:solidFill>
                <a:latin typeface="+mn-lt"/>
                <a:ea typeface="+mn-ea"/>
                <a:cs typeface="+mn-cs"/>
              </a:rPr>
              <a:t>Code refactoring</a:t>
            </a:r>
            <a:r>
              <a:rPr lang="en-US" sz="1200" b="0" i="0" kern="1200" dirty="0">
                <a:solidFill>
                  <a:schemeClr val="tx1"/>
                </a:solidFill>
                <a:latin typeface="+mn-lt"/>
                <a:ea typeface="+mn-ea"/>
                <a:cs typeface="+mn-cs"/>
              </a:rPr>
              <a:t> is the process of restructuring existing computer code—changing the </a:t>
            </a:r>
            <a:r>
              <a:rPr lang="en-US" sz="1200" b="0" i="1" u="none" strike="noStrike" kern="1200" dirty="0">
                <a:solidFill>
                  <a:schemeClr val="tx1"/>
                </a:solidFill>
                <a:latin typeface="+mn-lt"/>
                <a:ea typeface="+mn-ea"/>
                <a:cs typeface="+mn-cs"/>
                <a:hlinkClick r:id="rId3" tooltip="Decomposition (computer science)"/>
              </a:rPr>
              <a:t>factoring</a:t>
            </a:r>
            <a:r>
              <a:rPr lang="en-US" sz="1200" b="0" i="0" kern="1200" dirty="0">
                <a:solidFill>
                  <a:schemeClr val="tx1"/>
                </a:solidFill>
                <a:latin typeface="+mn-lt"/>
                <a:ea typeface="+mn-ea"/>
                <a:cs typeface="+mn-cs"/>
              </a:rPr>
              <a:t>—without changing its external behavior. Refactoring improves </a:t>
            </a:r>
            <a:r>
              <a:rPr lang="en-US" sz="1200" b="0" i="1" u="none" strike="noStrike" kern="1200" dirty="0" err="1">
                <a:solidFill>
                  <a:schemeClr val="tx1"/>
                </a:solidFill>
                <a:latin typeface="+mn-lt"/>
                <a:ea typeface="+mn-ea"/>
                <a:cs typeface="+mn-cs"/>
                <a:hlinkClick r:id="rId4" tooltip="Non-functional requirement"/>
              </a:rPr>
              <a:t>nonfunctional</a:t>
            </a:r>
            <a:r>
              <a:rPr lang="en-US" sz="1200" b="0" i="0" kern="1200" dirty="0" err="1">
                <a:solidFill>
                  <a:schemeClr val="tx1"/>
                </a:solidFill>
                <a:latin typeface="+mn-lt"/>
                <a:ea typeface="+mn-ea"/>
                <a:cs typeface="+mn-cs"/>
              </a:rPr>
              <a:t>attributes</a:t>
            </a:r>
            <a:r>
              <a:rPr lang="en-US" sz="1200" b="0" i="0" kern="1200" dirty="0">
                <a:solidFill>
                  <a:schemeClr val="tx1"/>
                </a:solidFill>
                <a:latin typeface="+mn-lt"/>
                <a:ea typeface="+mn-ea"/>
                <a:cs typeface="+mn-cs"/>
              </a:rPr>
              <a:t> of the </a:t>
            </a:r>
            <a:r>
              <a:rPr lang="en-US" sz="1200" b="0" i="0" u="none" strike="noStrike" kern="1200" dirty="0">
                <a:solidFill>
                  <a:schemeClr val="tx1"/>
                </a:solidFill>
                <a:latin typeface="+mn-lt"/>
                <a:ea typeface="+mn-ea"/>
                <a:cs typeface="+mn-cs"/>
                <a:hlinkClick r:id="rId5" tooltip="Software"/>
              </a:rPr>
              <a:t>software</a:t>
            </a:r>
            <a:r>
              <a:rPr lang="en-US" sz="1200" b="0" i="0" kern="1200" dirty="0">
                <a:solidFill>
                  <a:schemeClr val="tx1"/>
                </a:solidFill>
                <a:latin typeface="+mn-lt"/>
                <a:ea typeface="+mn-ea"/>
                <a:cs typeface="+mn-cs"/>
              </a:rPr>
              <a:t>. Advantages include improved code </a:t>
            </a:r>
            <a:r>
              <a:rPr lang="en-US" sz="1200" b="0" i="0" u="none" strike="noStrike" kern="1200" dirty="0">
                <a:solidFill>
                  <a:schemeClr val="tx1"/>
                </a:solidFill>
                <a:latin typeface="+mn-lt"/>
                <a:ea typeface="+mn-ea"/>
                <a:cs typeface="+mn-cs"/>
                <a:hlinkClick r:id="rId6" tooltip="Readability"/>
              </a:rPr>
              <a:t>readability</a:t>
            </a:r>
            <a:r>
              <a:rPr lang="en-US" sz="1200" b="0" i="0" kern="1200" dirty="0">
                <a:solidFill>
                  <a:schemeClr val="tx1"/>
                </a:solidFill>
                <a:latin typeface="+mn-lt"/>
                <a:ea typeface="+mn-ea"/>
                <a:cs typeface="+mn-cs"/>
              </a:rPr>
              <a:t> and reduced </a:t>
            </a:r>
            <a:r>
              <a:rPr lang="en-US" sz="1200" b="0" i="0" u="none" strike="noStrike" kern="1200" dirty="0">
                <a:solidFill>
                  <a:schemeClr val="tx1"/>
                </a:solidFill>
                <a:latin typeface="+mn-lt"/>
                <a:ea typeface="+mn-ea"/>
                <a:cs typeface="+mn-cs"/>
                <a:hlinkClick r:id="rId7" tooltip="Cyclomatic complexity"/>
              </a:rPr>
              <a:t>complexity</a:t>
            </a:r>
            <a:r>
              <a:rPr lang="en-US" sz="1200" b="0" i="0" kern="1200" dirty="0">
                <a:solidFill>
                  <a:schemeClr val="tx1"/>
                </a:solidFill>
                <a:latin typeface="+mn-lt"/>
                <a:ea typeface="+mn-ea"/>
                <a:cs typeface="+mn-cs"/>
              </a:rPr>
              <a:t>; these can improve </a:t>
            </a:r>
            <a:r>
              <a:rPr lang="en-US" sz="1200" b="0" i="0" u="none" strike="noStrike" kern="1200" dirty="0">
                <a:solidFill>
                  <a:schemeClr val="tx1"/>
                </a:solidFill>
                <a:latin typeface="+mn-lt"/>
                <a:ea typeface="+mn-ea"/>
                <a:cs typeface="+mn-cs"/>
                <a:hlinkClick r:id="rId8" tooltip="Source code"/>
              </a:rPr>
              <a:t>source-code</a:t>
            </a:r>
            <a:r>
              <a:rPr lang="en-US" sz="1200" b="0" i="0" kern="1200" dirty="0">
                <a:solidFill>
                  <a:schemeClr val="tx1"/>
                </a:solidFill>
                <a:latin typeface="+mn-lt"/>
                <a:ea typeface="+mn-ea"/>
                <a:cs typeface="+mn-cs"/>
              </a:rPr>
              <a:t> </a:t>
            </a:r>
            <a:r>
              <a:rPr lang="en-US" sz="1200" b="0" i="0" u="none" strike="noStrike" kern="1200" dirty="0">
                <a:solidFill>
                  <a:schemeClr val="tx1"/>
                </a:solidFill>
                <a:latin typeface="+mn-lt"/>
                <a:ea typeface="+mn-ea"/>
                <a:cs typeface="+mn-cs"/>
                <a:hlinkClick r:id="rId9" tooltip="Maintainability"/>
              </a:rPr>
              <a:t>maintainability</a:t>
            </a:r>
            <a:r>
              <a:rPr lang="en-US" sz="1200" b="0" i="0" kern="1200" dirty="0">
                <a:solidFill>
                  <a:schemeClr val="tx1"/>
                </a:solidFill>
                <a:latin typeface="+mn-lt"/>
                <a:ea typeface="+mn-ea"/>
                <a:cs typeface="+mn-cs"/>
              </a:rPr>
              <a:t> and create a more expressive internal </a:t>
            </a:r>
            <a:r>
              <a:rPr lang="en-US" sz="1200" b="0" i="0" u="none" strike="noStrike" kern="1200" dirty="0">
                <a:solidFill>
                  <a:schemeClr val="tx1"/>
                </a:solidFill>
                <a:latin typeface="+mn-lt"/>
                <a:ea typeface="+mn-ea"/>
                <a:cs typeface="+mn-cs"/>
                <a:hlinkClick r:id="rId10" tooltip="Software architecture"/>
              </a:rPr>
              <a:t>architecture</a:t>
            </a:r>
            <a:r>
              <a:rPr lang="en-US" sz="1200" b="0" i="0" kern="1200" dirty="0">
                <a:solidFill>
                  <a:schemeClr val="tx1"/>
                </a:solidFill>
                <a:latin typeface="+mn-lt"/>
                <a:ea typeface="+mn-ea"/>
                <a:cs typeface="+mn-cs"/>
              </a:rPr>
              <a:t> or </a:t>
            </a:r>
            <a:r>
              <a:rPr lang="en-US" sz="1200" b="0" i="0" u="none" strike="noStrike" kern="1200" dirty="0">
                <a:solidFill>
                  <a:schemeClr val="tx1"/>
                </a:solidFill>
                <a:latin typeface="+mn-lt"/>
                <a:ea typeface="+mn-ea"/>
                <a:cs typeface="+mn-cs"/>
                <a:hlinkClick r:id="rId11" tooltip="Object model"/>
              </a:rPr>
              <a:t>object model</a:t>
            </a:r>
            <a:r>
              <a:rPr lang="en-US" sz="1200" b="0" i="0" kern="1200" dirty="0">
                <a:solidFill>
                  <a:schemeClr val="tx1"/>
                </a:solidFill>
                <a:latin typeface="+mn-lt"/>
                <a:ea typeface="+mn-ea"/>
                <a:cs typeface="+mn-cs"/>
              </a:rPr>
              <a:t> to improve </a:t>
            </a:r>
            <a:r>
              <a:rPr lang="en-US" sz="1200" b="0" i="0" u="none" strike="noStrike" kern="1200" dirty="0">
                <a:solidFill>
                  <a:schemeClr val="tx1"/>
                </a:solidFill>
                <a:latin typeface="+mn-lt"/>
                <a:ea typeface="+mn-ea"/>
                <a:cs typeface="+mn-cs"/>
                <a:hlinkClick r:id="rId12" tooltip="Extensibility"/>
              </a:rPr>
              <a:t>extensibility</a:t>
            </a:r>
            <a:endParaRPr lang="en-US" dirty="0"/>
          </a:p>
        </p:txBody>
      </p:sp>
      <p:sp>
        <p:nvSpPr>
          <p:cNvPr id="4" name="Slide Number Placeholder 3"/>
          <p:cNvSpPr>
            <a:spLocks noGrp="1"/>
          </p:cNvSpPr>
          <p:nvPr>
            <p:ph type="sldNum" sz="quarter" idx="10"/>
          </p:nvPr>
        </p:nvSpPr>
        <p:spPr/>
        <p:txBody>
          <a:bodyPr/>
          <a:lstStyle/>
          <a:p>
            <a:fld id="{891FB19E-0FB3-456A-8D93-A5A5726ABC27}" type="slidenum">
              <a:rPr lang="en-US" smtClean="0"/>
              <a:pPr/>
              <a:t>79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9/17/2019</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15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9/17/2019</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9096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9/17/2019</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42161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3" name="Holder 3"/>
          <p:cNvSpPr>
            <a:spLocks noGrp="1"/>
          </p:cNvSpPr>
          <p:nvPr>
            <p:ph sz="half" idx="2"/>
          </p:nvPr>
        </p:nvSpPr>
        <p:spPr>
          <a:xfrm>
            <a:off x="729432" y="1615437"/>
            <a:ext cx="5005493" cy="307777"/>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30777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400" b="0" i="0">
                <a:solidFill>
                  <a:schemeClr val="tx1"/>
                </a:solidFill>
                <a:latin typeface="Arial"/>
                <a:cs typeface="Arial"/>
              </a:defRPr>
            </a:lvl1pPr>
          </a:lstStyle>
          <a:p>
            <a:pPr marL="12700">
              <a:lnSpc>
                <a:spcPts val="1645"/>
              </a:lnSpc>
            </a:pPr>
            <a:endParaRPr lang="en-IN" spc="-5" dirty="0"/>
          </a:p>
        </p:txBody>
      </p:sp>
      <p:sp>
        <p:nvSpPr>
          <p:cNvPr id="6" name="Holder 6"/>
          <p:cNvSpPr>
            <a:spLocks noGrp="1"/>
          </p:cNvSpPr>
          <p:nvPr>
            <p:ph type="dt" sz="half" idx="6"/>
          </p:nvPr>
        </p:nvSpPr>
        <p:spPr/>
        <p:txBody>
          <a:bodyPr lIns="0" tIns="0" rIns="0" bIns="0"/>
          <a:lstStyle>
            <a:lvl1pPr>
              <a:defRPr sz="1400" b="0" i="0">
                <a:solidFill>
                  <a:schemeClr val="tx1"/>
                </a:solidFill>
                <a:latin typeface="Arial"/>
                <a:cs typeface="Arial"/>
              </a:defRPr>
            </a:lvl1pPr>
          </a:lstStyle>
          <a:p>
            <a:pPr marL="12700">
              <a:lnSpc>
                <a:spcPts val="1645"/>
              </a:lnSpc>
            </a:pPr>
            <a:endParaRPr lang="en-IN" spc="-5" dirty="0"/>
          </a:p>
        </p:txBody>
      </p:sp>
      <p:sp>
        <p:nvSpPr>
          <p:cNvPr id="7" name="Holder 7"/>
          <p:cNvSpPr>
            <a:spLocks noGrp="1"/>
          </p:cNvSpPr>
          <p:nvPr>
            <p:ph type="sldNum" sz="quarter" idx="7"/>
          </p:nvPr>
        </p:nvSpPr>
        <p:spPr/>
        <p:txBody>
          <a:bodyPr lIns="0" tIns="0" rIns="0" bIns="0"/>
          <a:lstStyle>
            <a:lvl1pPr>
              <a:defRPr sz="1400" b="0" i="0">
                <a:solidFill>
                  <a:schemeClr val="tx1"/>
                </a:solidFill>
                <a:latin typeface="Arial"/>
                <a:cs typeface="Arial"/>
              </a:defRPr>
            </a:lvl1pPr>
          </a:lstStyle>
          <a:p>
            <a:pPr marL="25400">
              <a:lnSpc>
                <a:spcPts val="1645"/>
              </a:lnSpc>
            </a:pPr>
            <a:fld id="{81D60167-4931-47E6-BA6A-407CBD079E47}" type="slidenum">
              <a:rPr lang="en-IN" smtClean="0"/>
              <a:pPr marL="25400">
                <a:lnSpc>
                  <a:spcPts val="1645"/>
                </a:lnSpc>
              </a:pPr>
              <a:t>‹#›</a:t>
            </a:fld>
            <a:endParaRPr lang="en-IN" dirty="0"/>
          </a:p>
        </p:txBody>
      </p:sp>
    </p:spTree>
    <p:extLst>
      <p:ext uri="{BB962C8B-B14F-4D97-AF65-F5344CB8AC3E}">
        <p14:creationId xmlns:p14="http://schemas.microsoft.com/office/powerpoint/2010/main" val="4128304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9/17/2019</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96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9/17/2019</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617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9/17/2019</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3928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9/17/2019</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7622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9/17/2019</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3469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9/17/2019</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6885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9/17/2019</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66128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9/17/2019</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54249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9/17/2019</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44128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 id="2147483674" r:id="rId12"/>
  </p:sldLayoutIdLst>
  <p:hf sldNum="0" hdr="0" ftr="0" dt="0"/>
  <p:txStyles>
    <p:titleStyle>
      <a:lvl1pPr algn="l" defTabSz="914400" rtl="0" eaLnBrk="1" latinLnBrk="0" hangingPunct="1">
        <a:lnSpc>
          <a:spcPct val="90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8" Type="http://schemas.openxmlformats.org/officeDocument/2006/relationships/diagramLayout" Target="../diagrams/layout31.xml"/><Relationship Id="rId3" Type="http://schemas.openxmlformats.org/officeDocument/2006/relationships/diagramLayout" Target="../diagrams/layout30.xml"/><Relationship Id="rId7" Type="http://schemas.openxmlformats.org/officeDocument/2006/relationships/diagramData" Target="../diagrams/data31.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161.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16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hyperlink" Target="https://github.com/padraic/mutagenesis" TargetMode="External"/><Relationship Id="rId2" Type="http://schemas.openxmlformats.org/officeDocument/2006/relationships/hyperlink" Target="http://www.mutation-testing.net/" TargetMode="External"/><Relationship Id="rId1" Type="http://schemas.openxmlformats.org/officeDocument/2006/relationships/slideLayout" Target="../slideLayouts/slideLayout2.xml"/><Relationship Id="rId6" Type="http://schemas.openxmlformats.org/officeDocument/2006/relationships/hyperlink" Target="http://jester.sourceforge.net/" TargetMode="External"/><Relationship Id="rId5" Type="http://schemas.openxmlformats.org/officeDocument/2006/relationships/hyperlink" Target="http://www.guru99.com/quick-test-professional-qtp-tutorial-34.html" TargetMode="External"/><Relationship Id="rId4" Type="http://schemas.openxmlformats.org/officeDocument/2006/relationships/hyperlink" Target="http://www.guru99.com/php-tutorials.html" TargetMode="Externa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0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3" descr="A close up of an animal&#10;&#10;Description automatically generated">
            <a:extLst>
              <a:ext uri="{FF2B5EF4-FFF2-40B4-BE49-F238E27FC236}">
                <a16:creationId xmlns:a16="http://schemas.microsoft.com/office/drawing/2014/main" id="{056A6599-E1E5-4C95-9294-F33F162B0E32}"/>
              </a:ext>
            </a:extLst>
          </p:cNvPr>
          <p:cNvPicPr>
            <a:picLocks noChangeAspect="1"/>
          </p:cNvPicPr>
          <p:nvPr/>
        </p:nvPicPr>
        <p:blipFill rotWithShape="1">
          <a:blip r:embed="rId2"/>
          <a:srcRect t="9868" b="18462"/>
          <a:stretch/>
        </p:blipFill>
        <p:spPr>
          <a:xfrm>
            <a:off x="-32" y="10"/>
            <a:ext cx="12192031" cy="4915066"/>
          </a:xfrm>
          <a:prstGeom prst="rect">
            <a:avLst/>
          </a:prstGeom>
        </p:spPr>
      </p:pic>
      <p:sp>
        <p:nvSpPr>
          <p:cNvPr id="14" name="Rectangle 8">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3E6C67-05D1-4646-AD44-3155BD667DA8}"/>
              </a:ext>
            </a:extLst>
          </p:cNvPr>
          <p:cNvSpPr>
            <a:spLocks noGrp="1"/>
          </p:cNvSpPr>
          <p:nvPr>
            <p:ph type="ctrTitle"/>
          </p:nvPr>
        </p:nvSpPr>
        <p:spPr>
          <a:xfrm>
            <a:off x="828675" y="5120639"/>
            <a:ext cx="7137263" cy="1280161"/>
          </a:xfrm>
        </p:spPr>
        <p:txBody>
          <a:bodyPr anchor="ctr">
            <a:normAutofit/>
          </a:bodyPr>
          <a:lstStyle/>
          <a:p>
            <a:pPr algn="r"/>
            <a:r>
              <a:rPr lang="en-IN" sz="4800" dirty="0">
                <a:solidFill>
                  <a:srgbClr val="FFFFFF"/>
                </a:solidFill>
              </a:rPr>
              <a:t>Module 3</a:t>
            </a:r>
          </a:p>
        </p:txBody>
      </p:sp>
      <p:sp>
        <p:nvSpPr>
          <p:cNvPr id="3" name="Subtitle 2">
            <a:extLst>
              <a:ext uri="{FF2B5EF4-FFF2-40B4-BE49-F238E27FC236}">
                <a16:creationId xmlns:a16="http://schemas.microsoft.com/office/drawing/2014/main" id="{95BF7279-7923-4AF1-9BEC-5DFDEE74E5AA}"/>
              </a:ext>
            </a:extLst>
          </p:cNvPr>
          <p:cNvSpPr>
            <a:spLocks noGrp="1"/>
          </p:cNvSpPr>
          <p:nvPr>
            <p:ph type="subTitle" idx="1"/>
          </p:nvPr>
        </p:nvSpPr>
        <p:spPr>
          <a:xfrm>
            <a:off x="8289580" y="5120639"/>
            <a:ext cx="3073745" cy="1280160"/>
          </a:xfrm>
        </p:spPr>
        <p:txBody>
          <a:bodyPr anchor="ctr">
            <a:normAutofit/>
          </a:bodyPr>
          <a:lstStyle/>
          <a:p>
            <a:r>
              <a:rPr lang="en-IN" sz="1500">
                <a:solidFill>
                  <a:srgbClr val="FFFFFF"/>
                </a:solidFill>
              </a:rPr>
              <a:t>Structural and Fault Based Testing</a:t>
            </a:r>
          </a:p>
        </p:txBody>
      </p:sp>
      <p:cxnSp>
        <p:nvCxnSpPr>
          <p:cNvPr id="15" name="Straight Connector 10">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99852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18B6251-406B-43E8-98FC-F29DBE1DFA16}"/>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How do you perform white box testing?</a:t>
            </a:r>
          </a:p>
        </p:txBody>
      </p:sp>
      <p:graphicFrame>
        <p:nvGraphicFramePr>
          <p:cNvPr id="16" name="Content Placeholder 2">
            <a:extLst>
              <a:ext uri="{FF2B5EF4-FFF2-40B4-BE49-F238E27FC236}">
                <a16:creationId xmlns:a16="http://schemas.microsoft.com/office/drawing/2014/main" id="{BF4E09E3-4950-4246-A803-F676C410EC75}"/>
              </a:ext>
            </a:extLst>
          </p:cNvPr>
          <p:cNvGraphicFramePr>
            <a:graphicFrameLocks noGrp="1"/>
          </p:cNvGraphicFramePr>
          <p:nvPr>
            <p:ph idx="1"/>
            <p:extLst>
              <p:ext uri="{D42A27DB-BD31-4B8C-83A1-F6EECF244321}">
                <p14:modId xmlns:p14="http://schemas.microsoft.com/office/powerpoint/2010/main" val="302448021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854145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0D90ADA3-5992-412D-B9D6-030345A9B3E4}"/>
              </a:ext>
            </a:extLst>
          </p:cNvPr>
          <p:cNvPicPr>
            <a:picLocks noChangeAspect="1"/>
          </p:cNvPicPr>
          <p:nvPr/>
        </p:nvPicPr>
        <p:blipFill>
          <a:blip r:embed="rId2"/>
          <a:stretch>
            <a:fillRect/>
          </a:stretch>
        </p:blipFill>
        <p:spPr>
          <a:xfrm>
            <a:off x="995332" y="905933"/>
            <a:ext cx="10233340" cy="5039728"/>
          </a:xfrm>
          <a:prstGeom prst="rect">
            <a:avLst/>
          </a:prstGeom>
        </p:spPr>
      </p:pic>
    </p:spTree>
    <p:extLst>
      <p:ext uri="{BB962C8B-B14F-4D97-AF65-F5344CB8AC3E}">
        <p14:creationId xmlns:p14="http://schemas.microsoft.com/office/powerpoint/2010/main" val="296674046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2C0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9A079B62-AB9F-4830-BDAB-76BFE655B994}"/>
              </a:ext>
            </a:extLst>
          </p:cNvPr>
          <p:cNvPicPr>
            <a:picLocks noChangeAspect="1"/>
          </p:cNvPicPr>
          <p:nvPr/>
        </p:nvPicPr>
        <p:blipFill>
          <a:blip r:embed="rId2"/>
          <a:stretch>
            <a:fillRect/>
          </a:stretch>
        </p:blipFill>
        <p:spPr>
          <a:xfrm>
            <a:off x="921450" y="801793"/>
            <a:ext cx="10343511" cy="5249332"/>
          </a:xfrm>
          <a:prstGeom prst="rect">
            <a:avLst/>
          </a:prstGeom>
        </p:spPr>
      </p:pic>
    </p:spTree>
    <p:extLst>
      <p:ext uri="{BB962C8B-B14F-4D97-AF65-F5344CB8AC3E}">
        <p14:creationId xmlns:p14="http://schemas.microsoft.com/office/powerpoint/2010/main" val="44053003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06D7ED-A7D9-4139-8A5F-E6ACFF0E6AFD}"/>
              </a:ext>
            </a:extLst>
          </p:cNvPr>
          <p:cNvPicPr>
            <a:picLocks noChangeAspect="1"/>
          </p:cNvPicPr>
          <p:nvPr/>
        </p:nvPicPr>
        <p:blipFill>
          <a:blip r:embed="rId2"/>
          <a:stretch>
            <a:fillRect/>
          </a:stretch>
        </p:blipFill>
        <p:spPr>
          <a:xfrm>
            <a:off x="1090047" y="1497495"/>
            <a:ext cx="9443361" cy="2065683"/>
          </a:xfrm>
          <a:prstGeom prst="rect">
            <a:avLst/>
          </a:prstGeom>
        </p:spPr>
      </p:pic>
    </p:spTree>
    <p:extLst>
      <p:ext uri="{BB962C8B-B14F-4D97-AF65-F5344CB8AC3E}">
        <p14:creationId xmlns:p14="http://schemas.microsoft.com/office/powerpoint/2010/main" val="19245142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A5C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3AE3A41-0D3A-4B38-A7EA-666B4BE4E87D}"/>
              </a:ext>
            </a:extLst>
          </p:cNvPr>
          <p:cNvPicPr>
            <a:picLocks noChangeAspect="1"/>
          </p:cNvPicPr>
          <p:nvPr/>
        </p:nvPicPr>
        <p:blipFill>
          <a:blip r:embed="rId2"/>
          <a:stretch>
            <a:fillRect/>
          </a:stretch>
        </p:blipFill>
        <p:spPr>
          <a:xfrm>
            <a:off x="3527872" y="801793"/>
            <a:ext cx="5136255" cy="5273056"/>
          </a:xfrm>
          <a:prstGeom prst="rect">
            <a:avLst/>
          </a:prstGeom>
        </p:spPr>
      </p:pic>
    </p:spTree>
    <p:extLst>
      <p:ext uri="{BB962C8B-B14F-4D97-AF65-F5344CB8AC3E}">
        <p14:creationId xmlns:p14="http://schemas.microsoft.com/office/powerpoint/2010/main" val="191430238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AE409-CF94-4955-8266-CCD87BB8A3D3}"/>
              </a:ext>
            </a:extLst>
          </p:cNvPr>
          <p:cNvPicPr>
            <a:picLocks noChangeAspect="1"/>
          </p:cNvPicPr>
          <p:nvPr/>
        </p:nvPicPr>
        <p:blipFill>
          <a:blip r:embed="rId2"/>
          <a:stretch>
            <a:fillRect/>
          </a:stretch>
        </p:blipFill>
        <p:spPr>
          <a:xfrm>
            <a:off x="247649" y="674687"/>
            <a:ext cx="11593315" cy="4493661"/>
          </a:xfrm>
          <a:prstGeom prst="rect">
            <a:avLst/>
          </a:prstGeom>
        </p:spPr>
      </p:pic>
    </p:spTree>
    <p:extLst>
      <p:ext uri="{BB962C8B-B14F-4D97-AF65-F5344CB8AC3E}">
        <p14:creationId xmlns:p14="http://schemas.microsoft.com/office/powerpoint/2010/main" val="34469613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5E624-B60C-4632-BC56-78E083AE3373}"/>
              </a:ext>
            </a:extLst>
          </p:cNvPr>
          <p:cNvPicPr>
            <a:picLocks noChangeAspect="1"/>
          </p:cNvPicPr>
          <p:nvPr/>
        </p:nvPicPr>
        <p:blipFill>
          <a:blip r:embed="rId2"/>
          <a:stretch>
            <a:fillRect/>
          </a:stretch>
        </p:blipFill>
        <p:spPr>
          <a:xfrm>
            <a:off x="1156691" y="1043402"/>
            <a:ext cx="9878617" cy="3965920"/>
          </a:xfrm>
          <a:prstGeom prst="rect">
            <a:avLst/>
          </a:prstGeom>
        </p:spPr>
      </p:pic>
    </p:spTree>
    <p:extLst>
      <p:ext uri="{BB962C8B-B14F-4D97-AF65-F5344CB8AC3E}">
        <p14:creationId xmlns:p14="http://schemas.microsoft.com/office/powerpoint/2010/main" val="36836483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2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67F14CE6-6209-465E-911F-FF183980099F}"/>
              </a:ext>
            </a:extLst>
          </p:cNvPr>
          <p:cNvPicPr>
            <a:picLocks noChangeAspect="1"/>
          </p:cNvPicPr>
          <p:nvPr/>
        </p:nvPicPr>
        <p:blipFill>
          <a:blip r:embed="rId2"/>
          <a:stretch>
            <a:fillRect/>
          </a:stretch>
        </p:blipFill>
        <p:spPr>
          <a:xfrm>
            <a:off x="798745" y="1425364"/>
            <a:ext cx="10594510" cy="4025913"/>
          </a:xfrm>
          <a:prstGeom prst="rect">
            <a:avLst/>
          </a:prstGeom>
        </p:spPr>
      </p:pic>
    </p:spTree>
    <p:extLst>
      <p:ext uri="{BB962C8B-B14F-4D97-AF65-F5344CB8AC3E}">
        <p14:creationId xmlns:p14="http://schemas.microsoft.com/office/powerpoint/2010/main" val="64889563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social media post&#10;&#10;Description automatically generated">
            <a:extLst>
              <a:ext uri="{FF2B5EF4-FFF2-40B4-BE49-F238E27FC236}">
                <a16:creationId xmlns:a16="http://schemas.microsoft.com/office/drawing/2014/main" id="{71AA338B-D16D-41F5-AA9B-51BC63E58252}"/>
              </a:ext>
            </a:extLst>
          </p:cNvPr>
          <p:cNvPicPr>
            <a:picLocks noChangeAspect="1"/>
          </p:cNvPicPr>
          <p:nvPr/>
        </p:nvPicPr>
        <p:blipFill>
          <a:blip r:embed="rId2"/>
          <a:stretch>
            <a:fillRect/>
          </a:stretch>
        </p:blipFill>
        <p:spPr>
          <a:xfrm>
            <a:off x="943356" y="2107792"/>
            <a:ext cx="10337292" cy="2636010"/>
          </a:xfrm>
          <a:prstGeom prst="rect">
            <a:avLst/>
          </a:prstGeom>
        </p:spPr>
      </p:pic>
    </p:spTree>
    <p:extLst>
      <p:ext uri="{BB962C8B-B14F-4D97-AF65-F5344CB8AC3E}">
        <p14:creationId xmlns:p14="http://schemas.microsoft.com/office/powerpoint/2010/main" val="25973730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391338-3403-471B-AB68-879D6DAAB802}"/>
              </a:ext>
            </a:extLst>
          </p:cNvPr>
          <p:cNvPicPr>
            <a:picLocks noChangeAspect="1"/>
          </p:cNvPicPr>
          <p:nvPr/>
        </p:nvPicPr>
        <p:blipFill>
          <a:blip r:embed="rId2"/>
          <a:stretch>
            <a:fillRect/>
          </a:stretch>
        </p:blipFill>
        <p:spPr>
          <a:xfrm>
            <a:off x="1245705" y="561561"/>
            <a:ext cx="8772101" cy="2867439"/>
          </a:xfrm>
          <a:prstGeom prst="rect">
            <a:avLst/>
          </a:prstGeom>
        </p:spPr>
      </p:pic>
      <p:pic>
        <p:nvPicPr>
          <p:cNvPr id="3" name="Picture 2">
            <a:extLst>
              <a:ext uri="{FF2B5EF4-FFF2-40B4-BE49-F238E27FC236}">
                <a16:creationId xmlns:a16="http://schemas.microsoft.com/office/drawing/2014/main" id="{4100816B-C3A6-4D81-9C95-5C93701BA4C2}"/>
              </a:ext>
            </a:extLst>
          </p:cNvPr>
          <p:cNvPicPr>
            <a:picLocks noChangeAspect="1"/>
          </p:cNvPicPr>
          <p:nvPr/>
        </p:nvPicPr>
        <p:blipFill>
          <a:blip r:embed="rId3"/>
          <a:stretch>
            <a:fillRect/>
          </a:stretch>
        </p:blipFill>
        <p:spPr>
          <a:xfrm>
            <a:off x="1412180" y="3429000"/>
            <a:ext cx="8654982" cy="1328530"/>
          </a:xfrm>
          <a:prstGeom prst="rect">
            <a:avLst/>
          </a:prstGeom>
        </p:spPr>
      </p:pic>
    </p:spTree>
    <p:extLst>
      <p:ext uri="{BB962C8B-B14F-4D97-AF65-F5344CB8AC3E}">
        <p14:creationId xmlns:p14="http://schemas.microsoft.com/office/powerpoint/2010/main" val="22392854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0DA5B9C4-0A10-4208-97BC-A97D13BBD6E1}"/>
              </a:ext>
            </a:extLst>
          </p:cNvPr>
          <p:cNvPicPr>
            <a:picLocks noChangeAspect="1"/>
          </p:cNvPicPr>
          <p:nvPr/>
        </p:nvPicPr>
        <p:blipFill>
          <a:blip r:embed="rId2"/>
          <a:stretch>
            <a:fillRect/>
          </a:stretch>
        </p:blipFill>
        <p:spPr>
          <a:xfrm>
            <a:off x="995527" y="905933"/>
            <a:ext cx="10232950" cy="5039728"/>
          </a:xfrm>
          <a:prstGeom prst="rect">
            <a:avLst/>
          </a:prstGeom>
        </p:spPr>
      </p:pic>
    </p:spTree>
    <p:extLst>
      <p:ext uri="{BB962C8B-B14F-4D97-AF65-F5344CB8AC3E}">
        <p14:creationId xmlns:p14="http://schemas.microsoft.com/office/powerpoint/2010/main" val="1264329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DEDF9CC-87F4-4AB0-8CA6-EA7C19BAAD0D}"/>
              </a:ext>
            </a:extLst>
          </p:cNvPr>
          <p:cNvPicPr>
            <a:picLocks noGrp="1" noChangeAspect="1"/>
          </p:cNvPicPr>
          <p:nvPr>
            <p:ph idx="1"/>
          </p:nvPr>
        </p:nvPicPr>
        <p:blipFill>
          <a:blip r:embed="rId2"/>
          <a:stretch>
            <a:fillRect/>
          </a:stretch>
        </p:blipFill>
        <p:spPr>
          <a:xfrm>
            <a:off x="633999" y="1083735"/>
            <a:ext cx="10925102" cy="2676649"/>
          </a:xfrm>
          <a:prstGeom prst="rect">
            <a:avLst/>
          </a:prstGeom>
        </p:spPr>
      </p:pic>
      <p:sp>
        <p:nvSpPr>
          <p:cNvPr id="12" name="Rectangle 11">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4F384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3319AC-0EEF-4FB0-BDBB-2BAFFFEFF42D}"/>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3400" b="1">
                <a:solidFill>
                  <a:srgbClr val="FFFFFF"/>
                </a:solidFill>
              </a:rPr>
              <a:t>Step 2) CREATE TEST CASES AND EXECUTE</a:t>
            </a:r>
            <a:br>
              <a:rPr lang="en-US" sz="3400">
                <a:solidFill>
                  <a:srgbClr val="FFFFFF"/>
                </a:solidFill>
              </a:rPr>
            </a:br>
            <a:endParaRPr lang="en-US" sz="3400">
              <a:solidFill>
                <a:srgbClr val="FFFFFF"/>
              </a:solidFill>
            </a:endParaRPr>
          </a:p>
        </p:txBody>
      </p:sp>
      <p:cxnSp>
        <p:nvCxnSpPr>
          <p:cNvPr id="14" name="Straight Connector 13">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F7B55E"/>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EAE0466-77F1-4AFC-B8F3-7A36A028B268}"/>
              </a:ext>
            </a:extLst>
          </p:cNvPr>
          <p:cNvSpPr txBox="1"/>
          <p:nvPr/>
        </p:nvSpPr>
        <p:spPr>
          <a:xfrm>
            <a:off x="6064301" y="4905300"/>
            <a:ext cx="5493699" cy="1554485"/>
          </a:xfrm>
          <a:prstGeom prst="rect">
            <a:avLst/>
          </a:prstGeom>
        </p:spPr>
        <p:txBody>
          <a:bodyPr vert="horz" lIns="0" tIns="45720" rIns="0" bIns="45720" rtlCol="0" anchor="ctr">
            <a:normAutofit/>
          </a:bodyPr>
          <a:lstStyle/>
          <a:p>
            <a:pPr>
              <a:spcAft>
                <a:spcPts val="600"/>
              </a:spcAft>
              <a:buFont typeface="Calibri" panose="020F0502020204030204" pitchFamily="34" charset="0"/>
            </a:pPr>
            <a:r>
              <a:rPr lang="en-US">
                <a:solidFill>
                  <a:srgbClr val="FFFFFF"/>
                </a:solidFill>
              </a:rPr>
              <a:t>www.guru99.com</a:t>
            </a:r>
          </a:p>
        </p:txBody>
      </p:sp>
    </p:spTree>
    <p:extLst>
      <p:ext uri="{BB962C8B-B14F-4D97-AF65-F5344CB8AC3E}">
        <p14:creationId xmlns:p14="http://schemas.microsoft.com/office/powerpoint/2010/main" val="33469569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2D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7F599558-AE4B-441F-A047-C5FDD8B8DF7E}"/>
              </a:ext>
            </a:extLst>
          </p:cNvPr>
          <p:cNvPicPr>
            <a:picLocks noChangeAspect="1"/>
          </p:cNvPicPr>
          <p:nvPr/>
        </p:nvPicPr>
        <p:blipFill>
          <a:blip r:embed="rId2"/>
          <a:stretch>
            <a:fillRect/>
          </a:stretch>
        </p:blipFill>
        <p:spPr>
          <a:xfrm>
            <a:off x="798745" y="1279689"/>
            <a:ext cx="10594510" cy="4317263"/>
          </a:xfrm>
          <a:prstGeom prst="rect">
            <a:avLst/>
          </a:prstGeom>
        </p:spPr>
      </p:pic>
    </p:spTree>
    <p:extLst>
      <p:ext uri="{BB962C8B-B14F-4D97-AF65-F5344CB8AC3E}">
        <p14:creationId xmlns:p14="http://schemas.microsoft.com/office/powerpoint/2010/main" val="41353455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BDF564-47E3-40EF-BCF9-A6AD902B9F12}"/>
              </a:ext>
            </a:extLst>
          </p:cNvPr>
          <p:cNvPicPr>
            <a:picLocks noChangeAspect="1"/>
          </p:cNvPicPr>
          <p:nvPr/>
        </p:nvPicPr>
        <p:blipFill>
          <a:blip r:embed="rId2"/>
          <a:stretch>
            <a:fillRect/>
          </a:stretch>
        </p:blipFill>
        <p:spPr>
          <a:xfrm>
            <a:off x="1462470" y="1762539"/>
            <a:ext cx="9681120" cy="2266122"/>
          </a:xfrm>
          <a:prstGeom prst="rect">
            <a:avLst/>
          </a:prstGeom>
        </p:spPr>
      </p:pic>
    </p:spTree>
    <p:extLst>
      <p:ext uri="{BB962C8B-B14F-4D97-AF65-F5344CB8AC3E}">
        <p14:creationId xmlns:p14="http://schemas.microsoft.com/office/powerpoint/2010/main" val="115937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3D761B-D221-4F17-95FA-2EB4D4334FC1}"/>
              </a:ext>
            </a:extLst>
          </p:cNvPr>
          <p:cNvSpPr/>
          <p:nvPr/>
        </p:nvSpPr>
        <p:spPr>
          <a:xfrm>
            <a:off x="1153749" y="1720840"/>
            <a:ext cx="9884501" cy="341632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Consider the Commission problem</a:t>
            </a:r>
          </a:p>
          <a:p>
            <a:pPr marL="914400" indent="-914400" algn="ctr">
              <a:buAutoNum type="arabicPeriod"/>
            </a:pPr>
            <a:r>
              <a:rPr lang="en-US" sz="5400" dirty="0">
                <a:ln w="0"/>
                <a:effectLst>
                  <a:outerShdw blurRad="38100" dist="19050" dir="2700000" algn="tl" rotWithShape="0">
                    <a:schemeClr val="dk1">
                      <a:alpha val="40000"/>
                    </a:schemeClr>
                  </a:outerShdw>
                </a:effectLst>
              </a:rPr>
              <a:t>Generate program graph</a:t>
            </a:r>
          </a:p>
          <a:p>
            <a:pPr marL="914400" indent="-914400" algn="ctr">
              <a:buAutoNum type="arabicPeriod"/>
            </a:pPr>
            <a:r>
              <a:rPr lang="en-US" sz="5400" b="0" cap="none" spc="0" dirty="0">
                <a:ln w="0"/>
                <a:solidFill>
                  <a:schemeClr val="tx1"/>
                </a:solidFill>
                <a:effectLst>
                  <a:outerShdw blurRad="38100" dist="19050" dir="2700000" algn="tl" rotWithShape="0">
                    <a:schemeClr val="dk1">
                      <a:alpha val="40000"/>
                    </a:schemeClr>
                  </a:outerShdw>
                </a:effectLst>
              </a:rPr>
              <a:t>Draw DD-Graph</a:t>
            </a:r>
          </a:p>
          <a:p>
            <a:pPr marL="914400" indent="-914400" algn="ctr">
              <a:buAutoNum type="arabicPeriod"/>
            </a:pPr>
            <a:r>
              <a:rPr lang="en-US" sz="5400" dirty="0">
                <a:ln w="0"/>
                <a:effectLst>
                  <a:outerShdw blurRad="38100" dist="19050" dir="2700000" algn="tl" rotWithShape="0">
                    <a:schemeClr val="dk1">
                      <a:alpha val="40000"/>
                    </a:schemeClr>
                  </a:outerShdw>
                </a:effectLst>
              </a:rPr>
              <a:t>Perform du-path testing</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4065626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0171EB-5FDF-4327-9CE7-21EB0DECFAE6}"/>
              </a:ext>
            </a:extLst>
          </p:cNvPr>
          <p:cNvPicPr>
            <a:picLocks noChangeAspect="1"/>
          </p:cNvPicPr>
          <p:nvPr/>
        </p:nvPicPr>
        <p:blipFill>
          <a:blip r:embed="rId2"/>
          <a:stretch>
            <a:fillRect/>
          </a:stretch>
        </p:blipFill>
        <p:spPr>
          <a:xfrm>
            <a:off x="1272209" y="92766"/>
            <a:ext cx="6493565" cy="6093722"/>
          </a:xfrm>
          <a:prstGeom prst="rect">
            <a:avLst/>
          </a:prstGeom>
        </p:spPr>
      </p:pic>
    </p:spTree>
    <p:extLst>
      <p:ext uri="{BB962C8B-B14F-4D97-AF65-F5344CB8AC3E}">
        <p14:creationId xmlns:p14="http://schemas.microsoft.com/office/powerpoint/2010/main" val="14178220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6C5559-5104-4FB8-BAC4-67258DA15189}"/>
              </a:ext>
            </a:extLst>
          </p:cNvPr>
          <p:cNvPicPr>
            <a:picLocks noChangeAspect="1"/>
          </p:cNvPicPr>
          <p:nvPr/>
        </p:nvPicPr>
        <p:blipFill>
          <a:blip r:embed="rId2"/>
          <a:stretch>
            <a:fillRect/>
          </a:stretch>
        </p:blipFill>
        <p:spPr>
          <a:xfrm>
            <a:off x="3632544" y="629248"/>
            <a:ext cx="3987455" cy="5342927"/>
          </a:xfrm>
          <a:prstGeom prst="rect">
            <a:avLst/>
          </a:prstGeom>
        </p:spPr>
      </p:pic>
    </p:spTree>
    <p:extLst>
      <p:ext uri="{BB962C8B-B14F-4D97-AF65-F5344CB8AC3E}">
        <p14:creationId xmlns:p14="http://schemas.microsoft.com/office/powerpoint/2010/main" val="31630724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id="{755D2568-A7A3-42E0-9ACB-2AF49C1A9A33}"/>
              </a:ext>
            </a:extLst>
          </p:cNvPr>
          <p:cNvPicPr>
            <a:picLocks noChangeAspect="1"/>
          </p:cNvPicPr>
          <p:nvPr/>
        </p:nvPicPr>
        <p:blipFill>
          <a:blip r:embed="rId2"/>
          <a:stretch>
            <a:fillRect/>
          </a:stretch>
        </p:blipFill>
        <p:spPr>
          <a:xfrm>
            <a:off x="3274645" y="643467"/>
            <a:ext cx="5642709" cy="5050225"/>
          </a:xfrm>
          <a:prstGeom prst="rect">
            <a:avLst/>
          </a:prstGeom>
        </p:spPr>
      </p:pic>
    </p:spTree>
    <p:extLst>
      <p:ext uri="{BB962C8B-B14F-4D97-AF65-F5344CB8AC3E}">
        <p14:creationId xmlns:p14="http://schemas.microsoft.com/office/powerpoint/2010/main" val="17095253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DC8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49F82844-5ED2-4EBD-9B40-2E323EF46B14}"/>
              </a:ext>
            </a:extLst>
          </p:cNvPr>
          <p:cNvPicPr>
            <a:picLocks noChangeAspect="1"/>
          </p:cNvPicPr>
          <p:nvPr/>
        </p:nvPicPr>
        <p:blipFill>
          <a:blip r:embed="rId2"/>
          <a:stretch>
            <a:fillRect/>
          </a:stretch>
        </p:blipFill>
        <p:spPr>
          <a:xfrm>
            <a:off x="3914734" y="801793"/>
            <a:ext cx="4356944" cy="5249332"/>
          </a:xfrm>
          <a:prstGeom prst="rect">
            <a:avLst/>
          </a:prstGeom>
        </p:spPr>
      </p:pic>
    </p:spTree>
    <p:extLst>
      <p:ext uri="{BB962C8B-B14F-4D97-AF65-F5344CB8AC3E}">
        <p14:creationId xmlns:p14="http://schemas.microsoft.com/office/powerpoint/2010/main" val="194878455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595E4FD-3421-41DB-B201-DD2E074FE607}"/>
              </a:ext>
            </a:extLst>
          </p:cNvPr>
          <p:cNvSpPr/>
          <p:nvPr/>
        </p:nvSpPr>
        <p:spPr>
          <a:xfrm>
            <a:off x="3326783" y="2967335"/>
            <a:ext cx="5538440"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Slice Based Testing</a:t>
            </a:r>
          </a:p>
        </p:txBody>
      </p:sp>
    </p:spTree>
    <p:extLst>
      <p:ext uri="{BB962C8B-B14F-4D97-AF65-F5344CB8AC3E}">
        <p14:creationId xmlns:p14="http://schemas.microsoft.com/office/powerpoint/2010/main" val="380735306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80861964-D86C-4A50-8F6D-B466384A6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59485" y="634946"/>
            <a:ext cx="3690257" cy="1450757"/>
          </a:xfrm>
        </p:spPr>
        <p:txBody>
          <a:bodyPr vert="horz" lIns="91440" tIns="45720" rIns="91440" bIns="45720" rtlCol="0" anchor="b">
            <a:normAutofit/>
          </a:bodyPr>
          <a:lstStyle/>
          <a:p>
            <a:r>
              <a:rPr lang="en-US" sz="4400"/>
              <a:t>Understanding Slice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3999" y="1200491"/>
            <a:ext cx="6583227" cy="4193585"/>
          </a:xfrm>
          <a:prstGeom prst="rect">
            <a:avLst/>
          </a:prstGeom>
        </p:spPr>
      </p:pic>
      <p:cxnSp>
        <p:nvCxnSpPr>
          <p:cNvPr id="18" name="Straight Connector 12">
            <a:extLst>
              <a:ext uri="{FF2B5EF4-FFF2-40B4-BE49-F238E27FC236}">
                <a16:creationId xmlns:a16="http://schemas.microsoft.com/office/drawing/2014/main" id="{754A678E-8F30-4E92-A5BF-F5D03D0113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8967" y="2246569"/>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859485" y="2407436"/>
            <a:ext cx="3690257" cy="346165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i="1" dirty="0">
                <a:solidFill>
                  <a:schemeClr val="tx1">
                    <a:lumMod val="75000"/>
                    <a:lumOff val="25000"/>
                  </a:schemeClr>
                </a:solidFill>
              </a:rPr>
              <a:t>A Slice is a reduced program, that preserves the original program’s behavior for a given set of variables at a chosen point in a program.</a:t>
            </a:r>
            <a:endParaRPr lang="en-US" dirty="0">
              <a:solidFill>
                <a:schemeClr val="tx1">
                  <a:lumMod val="75000"/>
                  <a:lumOff val="25000"/>
                </a:schemeClr>
              </a:solidFill>
            </a:endParaRPr>
          </a:p>
        </p:txBody>
      </p:sp>
      <p:sp>
        <p:nvSpPr>
          <p:cNvPr id="19" name="Rectangle 14">
            <a:extLst>
              <a:ext uri="{FF2B5EF4-FFF2-40B4-BE49-F238E27FC236}">
                <a16:creationId xmlns:a16="http://schemas.microsoft.com/office/drawing/2014/main" id="{7465E1E6-76DA-46A7-87B0-0A3F9791A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277806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Characteristics</a:t>
            </a:r>
            <a:endParaRPr lang="en-IN" sz="3600">
              <a:solidFill>
                <a:schemeClr val="bg1"/>
              </a:solidFill>
            </a:endParaRPr>
          </a:p>
        </p:txBody>
      </p:sp>
      <p:graphicFrame>
        <p:nvGraphicFramePr>
          <p:cNvPr id="5" name="Content Placeholder 2">
            <a:extLst>
              <a:ext uri="{FF2B5EF4-FFF2-40B4-BE49-F238E27FC236}">
                <a16:creationId xmlns:a16="http://schemas.microsoft.com/office/drawing/2014/main" id="{A0D378B4-F7E6-43F9-AD64-277C3C2A6D02}"/>
              </a:ext>
            </a:extLst>
          </p:cNvPr>
          <p:cNvGraphicFramePr>
            <a:graphicFrameLocks noGrp="1"/>
          </p:cNvGraphicFramePr>
          <p:nvPr>
            <p:ph idx="1"/>
            <p:extLst>
              <p:ext uri="{D42A27DB-BD31-4B8C-83A1-F6EECF244321}">
                <p14:modId xmlns:p14="http://schemas.microsoft.com/office/powerpoint/2010/main" val="134909155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3028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D65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C95F486-C817-4500-ABDC-70A8B2520868}"/>
              </a:ext>
            </a:extLst>
          </p:cNvPr>
          <p:cNvPicPr>
            <a:picLocks noGrp="1" noChangeAspect="1"/>
          </p:cNvPicPr>
          <p:nvPr>
            <p:ph idx="1"/>
          </p:nvPr>
        </p:nvPicPr>
        <p:blipFill>
          <a:blip r:embed="rId2"/>
          <a:stretch>
            <a:fillRect/>
          </a:stretch>
        </p:blipFill>
        <p:spPr>
          <a:xfrm>
            <a:off x="798745" y="855910"/>
            <a:ext cx="10594510" cy="5164822"/>
          </a:xfrm>
          <a:prstGeom prst="rect">
            <a:avLst/>
          </a:prstGeom>
        </p:spPr>
      </p:pic>
    </p:spTree>
    <p:extLst>
      <p:ext uri="{BB962C8B-B14F-4D97-AF65-F5344CB8AC3E}">
        <p14:creationId xmlns:p14="http://schemas.microsoft.com/office/powerpoint/2010/main" val="256961758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Slice based testing</a:t>
            </a:r>
            <a:endParaRPr lang="en-IN" sz="3600">
              <a:solidFill>
                <a:schemeClr val="bg1"/>
              </a:solidFill>
            </a:endParaRPr>
          </a:p>
        </p:txBody>
      </p:sp>
      <p:graphicFrame>
        <p:nvGraphicFramePr>
          <p:cNvPr id="7" name="Content Placeholder 4">
            <a:extLst>
              <a:ext uri="{FF2B5EF4-FFF2-40B4-BE49-F238E27FC236}">
                <a16:creationId xmlns:a16="http://schemas.microsoft.com/office/drawing/2014/main" id="{8F6A9C4E-033B-4993-97C7-0F6563BC99B0}"/>
              </a:ext>
            </a:extLst>
          </p:cNvPr>
          <p:cNvGraphicFramePr>
            <a:graphicFrameLocks noGrp="1"/>
          </p:cNvGraphicFramePr>
          <p:nvPr>
            <p:ph idx="1"/>
            <p:extLst>
              <p:ext uri="{D42A27DB-BD31-4B8C-83A1-F6EECF244321}">
                <p14:modId xmlns:p14="http://schemas.microsoft.com/office/powerpoint/2010/main" val="19323754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45680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What is Program Slice?</a:t>
            </a:r>
            <a:endParaRPr lang="en-IN" sz="4400">
              <a:solidFill>
                <a:srgbClr val="FFFFFF"/>
              </a:solidFill>
            </a:endParaRP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a:t>Slice is defined as S(v,n) </a:t>
            </a:r>
          </a:p>
          <a:p>
            <a:pPr marL="82296" indent="0">
              <a:buNone/>
            </a:pPr>
            <a:r>
              <a:rPr lang="en-US" sz="2400"/>
              <a:t>Where v- variable</a:t>
            </a:r>
          </a:p>
          <a:p>
            <a:pPr marL="82296" indent="0">
              <a:buNone/>
            </a:pPr>
            <a:r>
              <a:rPr lang="en-US" sz="2400"/>
              <a:t> n- Statement number </a:t>
            </a:r>
          </a:p>
          <a:p>
            <a:pPr marL="82296" indent="0">
              <a:buNone/>
            </a:pPr>
            <a:r>
              <a:rPr lang="en-US" sz="2400"/>
              <a:t>S(v,n) yields the portions of the program that contributed to the value of v just before statement is executed.</a:t>
            </a:r>
            <a:endParaRPr lang="en-IN" sz="2400"/>
          </a:p>
        </p:txBody>
      </p:sp>
    </p:spTree>
    <p:extLst>
      <p:ext uri="{BB962C8B-B14F-4D97-AF65-F5344CB8AC3E}">
        <p14:creationId xmlns:p14="http://schemas.microsoft.com/office/powerpoint/2010/main" val="272230023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How to perform slicing?</a:t>
            </a:r>
            <a:endParaRPr lang="en-IN" sz="4400">
              <a:solidFill>
                <a:srgbClr val="FFFFFF"/>
              </a:solidFill>
            </a:endParaRPr>
          </a:p>
        </p:txBody>
      </p:sp>
      <p:sp>
        <p:nvSpPr>
          <p:cNvPr id="3" name="Content Placeholder 2"/>
          <p:cNvSpPr>
            <a:spLocks noGrp="1"/>
          </p:cNvSpPr>
          <p:nvPr>
            <p:ph idx="1"/>
          </p:nvPr>
        </p:nvSpPr>
        <p:spPr>
          <a:xfrm>
            <a:off x="5231958" y="605896"/>
            <a:ext cx="5923721" cy="5646208"/>
          </a:xfrm>
        </p:spPr>
        <p:txBody>
          <a:bodyPr anchor="ctr">
            <a:normAutofit/>
          </a:bodyPr>
          <a:lstStyle/>
          <a:p>
            <a:pPr marL="82296" indent="0">
              <a:buNone/>
            </a:pPr>
            <a:r>
              <a:rPr lang="en-US" sz="2400" dirty="0"/>
              <a:t>1.“All statements where variables are defined and redefined should be considered”.</a:t>
            </a:r>
          </a:p>
          <a:p>
            <a:pPr marL="82296" indent="0">
              <a:buNone/>
            </a:pPr>
            <a:r>
              <a:rPr lang="en-US" sz="2400" dirty="0"/>
              <a:t>5. Int valid=0</a:t>
            </a:r>
          </a:p>
          <a:p>
            <a:pPr marL="82296" indent="0">
              <a:buNone/>
            </a:pPr>
            <a:r>
              <a:rPr lang="en-US" sz="2400" dirty="0"/>
              <a:t>15. Valid=1</a:t>
            </a:r>
          </a:p>
          <a:p>
            <a:pPr marL="82296" indent="0">
              <a:buNone/>
            </a:pPr>
            <a:r>
              <a:rPr lang="en-US" sz="2400" dirty="0"/>
              <a:t>18. valid=-1</a:t>
            </a:r>
          </a:p>
          <a:p>
            <a:r>
              <a:rPr lang="en-US" sz="2400" dirty="0"/>
              <a:t>S(valid,5),S(Valid,15),S(Valid,18) are the slices for the variable valid</a:t>
            </a:r>
            <a:endParaRPr lang="en-IN" sz="2400" dirty="0"/>
          </a:p>
        </p:txBody>
      </p:sp>
    </p:spTree>
    <p:extLst>
      <p:ext uri="{BB962C8B-B14F-4D97-AF65-F5344CB8AC3E}">
        <p14:creationId xmlns:p14="http://schemas.microsoft.com/office/powerpoint/2010/main" val="11996958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How to Perform Slicing</a:t>
            </a:r>
            <a:endParaRPr lang="en-IN" sz="4400">
              <a:solidFill>
                <a:srgbClr val="FFFFFF"/>
              </a:solidFill>
            </a:endParaRPr>
          </a:p>
        </p:txBody>
      </p:sp>
      <p:sp>
        <p:nvSpPr>
          <p:cNvPr id="3" name="Content Placeholder 2"/>
          <p:cNvSpPr>
            <a:spLocks noGrp="1"/>
          </p:cNvSpPr>
          <p:nvPr>
            <p:ph idx="1"/>
          </p:nvPr>
        </p:nvSpPr>
        <p:spPr>
          <a:xfrm>
            <a:off x="5231958" y="605896"/>
            <a:ext cx="5923721" cy="5646208"/>
          </a:xfrm>
        </p:spPr>
        <p:txBody>
          <a:bodyPr anchor="ctr">
            <a:normAutofit/>
          </a:bodyPr>
          <a:lstStyle/>
          <a:p>
            <a:pPr marL="82296" indent="0">
              <a:buNone/>
            </a:pPr>
            <a:r>
              <a:rPr lang="en-US" sz="2400" dirty="0"/>
              <a:t>2. “All statements where variables are receiving values externally should be considered”.</a:t>
            </a:r>
          </a:p>
          <a:p>
            <a:pPr marL="82296" indent="0">
              <a:buNone/>
            </a:pPr>
            <a:r>
              <a:rPr lang="en-US" sz="2400" dirty="0"/>
              <a:t>8. </a:t>
            </a:r>
            <a:r>
              <a:rPr lang="en-US" sz="2400" dirty="0" err="1"/>
              <a:t>scanf</a:t>
            </a:r>
            <a:r>
              <a:rPr lang="en-US" sz="2400" dirty="0"/>
              <a:t>(“%</a:t>
            </a:r>
            <a:r>
              <a:rPr lang="en-US" sz="2400" dirty="0" err="1"/>
              <a:t>lf</a:t>
            </a:r>
            <a:r>
              <a:rPr lang="en-US" sz="2400" dirty="0"/>
              <a:t>,&amp;a);</a:t>
            </a:r>
          </a:p>
          <a:p>
            <a:pPr marL="82296" indent="0">
              <a:buNone/>
            </a:pPr>
            <a:r>
              <a:rPr lang="en-US" sz="2400" dirty="0"/>
              <a:t>10.scanf(“%</a:t>
            </a:r>
            <a:r>
              <a:rPr lang="en-US" sz="2400" dirty="0" err="1"/>
              <a:t>lf</a:t>
            </a:r>
            <a:r>
              <a:rPr lang="en-US" sz="2400" dirty="0"/>
              <a:t>”,&amp;b);</a:t>
            </a:r>
          </a:p>
          <a:p>
            <a:pPr marL="82296" indent="0">
              <a:buNone/>
            </a:pPr>
            <a:r>
              <a:rPr lang="en-US" sz="2400" dirty="0"/>
              <a:t>12.scanf(“%</a:t>
            </a:r>
            <a:r>
              <a:rPr lang="en-US" sz="2400" dirty="0" err="1"/>
              <a:t>lf</a:t>
            </a:r>
            <a:r>
              <a:rPr lang="en-US" sz="2400" dirty="0"/>
              <a:t>”,&amp;c);</a:t>
            </a:r>
          </a:p>
          <a:p>
            <a:pPr marL="82296" indent="0">
              <a:buNone/>
            </a:pPr>
            <a:r>
              <a:rPr lang="en-US" sz="2400" dirty="0"/>
              <a:t>So we create S(a,8) S(b,10) and S(c,12)</a:t>
            </a:r>
            <a:endParaRPr lang="en-IN" sz="2400" dirty="0"/>
          </a:p>
        </p:txBody>
      </p:sp>
    </p:spTree>
    <p:extLst>
      <p:ext uri="{BB962C8B-B14F-4D97-AF65-F5344CB8AC3E}">
        <p14:creationId xmlns:p14="http://schemas.microsoft.com/office/powerpoint/2010/main" val="17464928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How to perform Slicing</a:t>
            </a:r>
            <a:endParaRPr lang="en-IN" sz="4400">
              <a:solidFill>
                <a:srgbClr val="FFFFFF"/>
              </a:solidFill>
            </a:endParaRPr>
          </a:p>
        </p:txBody>
      </p:sp>
      <p:sp>
        <p:nvSpPr>
          <p:cNvPr id="3" name="Content Placeholder 2"/>
          <p:cNvSpPr>
            <a:spLocks noGrp="1"/>
          </p:cNvSpPr>
          <p:nvPr>
            <p:ph idx="1"/>
          </p:nvPr>
        </p:nvSpPr>
        <p:spPr>
          <a:xfrm>
            <a:off x="5231958" y="605896"/>
            <a:ext cx="5923721" cy="5646208"/>
          </a:xfrm>
        </p:spPr>
        <p:txBody>
          <a:bodyPr anchor="ctr">
            <a:normAutofit/>
          </a:bodyPr>
          <a:lstStyle/>
          <a:p>
            <a:pPr marL="82296" indent="0">
              <a:lnSpc>
                <a:spcPct val="90000"/>
              </a:lnSpc>
              <a:buNone/>
            </a:pPr>
            <a:r>
              <a:rPr lang="en-US" sz="2400"/>
              <a:t>3.“ All statements where output of a variable is printed should be considered”.</a:t>
            </a:r>
          </a:p>
          <a:p>
            <a:pPr marL="82296" indent="0">
              <a:lnSpc>
                <a:spcPct val="90000"/>
              </a:lnSpc>
              <a:buNone/>
            </a:pPr>
            <a:r>
              <a:rPr lang="en-US" sz="2400"/>
              <a:t>4. “ All the statements where relevant output is given should be considered”.</a:t>
            </a:r>
          </a:p>
          <a:p>
            <a:pPr marL="82296" indent="0">
              <a:lnSpc>
                <a:spcPct val="90000"/>
              </a:lnSpc>
              <a:buNone/>
            </a:pPr>
            <a:r>
              <a:rPr lang="en-US" sz="2400"/>
              <a:t>26.Printf (“obtuse angled triangle”)</a:t>
            </a:r>
          </a:p>
          <a:p>
            <a:pPr marL="82296" indent="0">
              <a:lnSpc>
                <a:spcPct val="90000"/>
              </a:lnSpc>
              <a:buNone/>
            </a:pPr>
            <a:r>
              <a:rPr lang="en-US" sz="2400"/>
              <a:t>29.printf(“Right Angled triangle”)</a:t>
            </a:r>
          </a:p>
          <a:p>
            <a:pPr marL="82296" indent="0">
              <a:lnSpc>
                <a:spcPct val="90000"/>
              </a:lnSpc>
              <a:buNone/>
            </a:pPr>
            <a:r>
              <a:rPr lang="en-US" sz="2400"/>
              <a:t>32printf(“Acute angled triangle”)</a:t>
            </a:r>
          </a:p>
          <a:p>
            <a:pPr marL="82296" indent="0">
              <a:lnSpc>
                <a:spcPct val="90000"/>
              </a:lnSpc>
              <a:buNone/>
            </a:pPr>
            <a:r>
              <a:rPr lang="en-US" sz="2400"/>
              <a:t>36printf(“Invalid Triangle”)</a:t>
            </a:r>
          </a:p>
          <a:p>
            <a:pPr marL="82296" indent="0">
              <a:lnSpc>
                <a:spcPct val="90000"/>
              </a:lnSpc>
              <a:buNone/>
            </a:pPr>
            <a:r>
              <a:rPr lang="en-US" sz="2400"/>
              <a:t>39printf(“Input values out of range”)</a:t>
            </a:r>
          </a:p>
          <a:p>
            <a:pPr marL="82296" indent="0">
              <a:lnSpc>
                <a:spcPct val="90000"/>
              </a:lnSpc>
              <a:buNone/>
            </a:pPr>
            <a:r>
              <a:rPr lang="en-US" sz="2400"/>
              <a:t>We may create S(a1,26),S(a1,29),S(a1,32),S(valid,36) and S(valid,39)</a:t>
            </a:r>
          </a:p>
          <a:p>
            <a:pPr marL="82296" indent="0">
              <a:lnSpc>
                <a:spcPct val="90000"/>
              </a:lnSpc>
              <a:buNone/>
            </a:pPr>
            <a:endParaRPr lang="en-IN" sz="2400"/>
          </a:p>
        </p:txBody>
      </p:sp>
    </p:spTree>
    <p:extLst>
      <p:ext uri="{BB962C8B-B14F-4D97-AF65-F5344CB8AC3E}">
        <p14:creationId xmlns:p14="http://schemas.microsoft.com/office/powerpoint/2010/main" val="27653454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How to Perform Slicing?</a:t>
            </a:r>
            <a:endParaRPr lang="en-IN" sz="4400">
              <a:solidFill>
                <a:srgbClr val="FFFFFF"/>
              </a:solidFill>
            </a:endParaRPr>
          </a:p>
        </p:txBody>
      </p:sp>
      <p:sp>
        <p:nvSpPr>
          <p:cNvPr id="3" name="Content Placeholder 2"/>
          <p:cNvSpPr>
            <a:spLocks noGrp="1"/>
          </p:cNvSpPr>
          <p:nvPr>
            <p:ph idx="1"/>
          </p:nvPr>
        </p:nvSpPr>
        <p:spPr>
          <a:xfrm>
            <a:off x="5231958" y="605896"/>
            <a:ext cx="5923721" cy="5646208"/>
          </a:xfrm>
        </p:spPr>
        <p:txBody>
          <a:bodyPr anchor="ctr">
            <a:normAutofit/>
          </a:bodyPr>
          <a:lstStyle/>
          <a:p>
            <a:pPr marL="82296" indent="0">
              <a:buNone/>
            </a:pPr>
            <a:r>
              <a:rPr lang="en-US" sz="2400"/>
              <a:t>“The statement of all variables may be considered at last statement of a program”</a:t>
            </a:r>
          </a:p>
          <a:p>
            <a:pPr marL="82296" indent="0">
              <a:buNone/>
            </a:pPr>
            <a:endParaRPr lang="en-US" sz="2400"/>
          </a:p>
          <a:p>
            <a:pPr marL="82296" indent="0">
              <a:buNone/>
            </a:pPr>
            <a:r>
              <a:rPr lang="en-US" sz="2400"/>
              <a:t>We may create S(a1,42),S(a2,42),S(a3,42),S(valid,42),S(b,42) and S(c,42).</a:t>
            </a:r>
          </a:p>
        </p:txBody>
      </p:sp>
    </p:spTree>
    <p:extLst>
      <p:ext uri="{BB962C8B-B14F-4D97-AF65-F5344CB8AC3E}">
        <p14:creationId xmlns:p14="http://schemas.microsoft.com/office/powerpoint/2010/main" val="40623080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9376"/>
            <a:ext cx="10058400" cy="1450757"/>
          </a:xfrm>
        </p:spPr>
        <p:txBody>
          <a:bodyPr/>
          <a:lstStyle/>
          <a:p>
            <a:r>
              <a:rPr lang="en-US" dirty="0"/>
              <a:t>How to obtain Slices</a:t>
            </a:r>
            <a:endParaRPr lang="en-IN" dirty="0"/>
          </a:p>
        </p:txBody>
      </p:sp>
      <p:sp>
        <p:nvSpPr>
          <p:cNvPr id="3" name="Content Placeholder 2"/>
          <p:cNvSpPr>
            <a:spLocks noGrp="1"/>
          </p:cNvSpPr>
          <p:nvPr>
            <p:ph idx="1"/>
          </p:nvPr>
        </p:nvSpPr>
        <p:spPr>
          <a:xfrm>
            <a:off x="1435608" y="2590800"/>
            <a:ext cx="2374392" cy="2667000"/>
          </a:xfrm>
          <a:solidFill>
            <a:schemeClr val="tx2">
              <a:lumMod val="40000"/>
              <a:lumOff val="60000"/>
            </a:schemeClr>
          </a:solidFill>
        </p:spPr>
        <p:txBody>
          <a:bodyPr>
            <a:normAutofit/>
          </a:bodyPr>
          <a:lstStyle/>
          <a:p>
            <a:pPr marL="596646" indent="-514350">
              <a:buFont typeface="+mj-lt"/>
              <a:buAutoNum type="arabicPeriod"/>
            </a:pPr>
            <a:r>
              <a:rPr lang="en-US" dirty="0"/>
              <a:t>A=3;</a:t>
            </a:r>
          </a:p>
          <a:p>
            <a:pPr marL="596646" indent="-514350">
              <a:buFont typeface="+mj-lt"/>
              <a:buAutoNum type="arabicPeriod"/>
            </a:pPr>
            <a:r>
              <a:rPr lang="en-US" dirty="0"/>
              <a:t>B=6</a:t>
            </a:r>
            <a:r>
              <a:rPr lang="en-IN" dirty="0"/>
              <a:t>;</a:t>
            </a:r>
          </a:p>
          <a:p>
            <a:pPr marL="596646" indent="-514350">
              <a:buFont typeface="+mj-lt"/>
              <a:buAutoNum type="arabicPeriod"/>
            </a:pPr>
            <a:r>
              <a:rPr lang="en-US" dirty="0"/>
              <a:t>C=B</a:t>
            </a:r>
            <a:r>
              <a:rPr lang="en-US" baseline="30000" dirty="0"/>
              <a:t>2;</a:t>
            </a:r>
          </a:p>
          <a:p>
            <a:pPr marL="596646" indent="-514350">
              <a:buFont typeface="+mj-lt"/>
              <a:buAutoNum type="arabicPeriod"/>
            </a:pPr>
            <a:r>
              <a:rPr lang="en-US" dirty="0"/>
              <a:t>D=A</a:t>
            </a:r>
            <a:r>
              <a:rPr lang="en-US" baseline="30000" dirty="0"/>
              <a:t>2</a:t>
            </a:r>
            <a:r>
              <a:rPr lang="en-US" dirty="0"/>
              <a:t>+B</a:t>
            </a:r>
            <a:r>
              <a:rPr lang="en-US" baseline="30000" dirty="0"/>
              <a:t>2;</a:t>
            </a:r>
          </a:p>
          <a:p>
            <a:pPr marL="596646" indent="-514350">
              <a:buFont typeface="+mj-lt"/>
              <a:buAutoNum type="arabicPeriod"/>
            </a:pPr>
            <a:r>
              <a:rPr lang="en-US" dirty="0"/>
              <a:t>C=A+B</a:t>
            </a:r>
          </a:p>
          <a:p>
            <a:endParaRPr lang="en-US" dirty="0"/>
          </a:p>
        </p:txBody>
      </p:sp>
      <p:sp>
        <p:nvSpPr>
          <p:cNvPr id="4" name="TextBox 3"/>
          <p:cNvSpPr txBox="1"/>
          <p:nvPr/>
        </p:nvSpPr>
        <p:spPr>
          <a:xfrm>
            <a:off x="5562600" y="2176225"/>
            <a:ext cx="2514600" cy="1477328"/>
          </a:xfrm>
          <a:prstGeom prst="rect">
            <a:avLst/>
          </a:prstGeom>
          <a:solidFill>
            <a:schemeClr val="accent2">
              <a:lumMod val="60000"/>
              <a:lumOff val="40000"/>
            </a:schemeClr>
          </a:solidFill>
        </p:spPr>
        <p:txBody>
          <a:bodyPr wrap="square" rtlCol="0">
            <a:spAutoFit/>
          </a:bodyPr>
          <a:lstStyle/>
          <a:p>
            <a:pPr marL="342900" indent="-342900">
              <a:buAutoNum type="arabicPeriod"/>
            </a:pPr>
            <a:r>
              <a:rPr lang="en-US" dirty="0"/>
              <a:t>A=3;</a:t>
            </a:r>
          </a:p>
          <a:p>
            <a:pPr marL="342900" indent="-342900">
              <a:buAutoNum type="arabicPeriod"/>
            </a:pPr>
            <a:r>
              <a:rPr lang="en-US" dirty="0"/>
              <a:t>B=6;</a:t>
            </a:r>
          </a:p>
          <a:p>
            <a:pPr marL="342900" indent="-342900">
              <a:buAutoNum type="arabicPeriod"/>
            </a:pPr>
            <a:r>
              <a:rPr lang="en-US" dirty="0"/>
              <a:t>C=A+B;</a:t>
            </a:r>
          </a:p>
          <a:p>
            <a:endParaRPr lang="en-US" dirty="0"/>
          </a:p>
          <a:p>
            <a:pPr algn="ctr"/>
            <a:r>
              <a:rPr lang="en-US" dirty="0">
                <a:solidFill>
                  <a:srgbClr val="00B050"/>
                </a:solidFill>
              </a:rPr>
              <a:t>S(C,5)</a:t>
            </a:r>
          </a:p>
        </p:txBody>
      </p:sp>
      <p:sp>
        <p:nvSpPr>
          <p:cNvPr id="5" name="TextBox 4"/>
          <p:cNvSpPr txBox="1"/>
          <p:nvPr/>
        </p:nvSpPr>
        <p:spPr>
          <a:xfrm>
            <a:off x="5562600" y="5157373"/>
            <a:ext cx="2514600" cy="1107996"/>
          </a:xfrm>
          <a:prstGeom prst="rect">
            <a:avLst/>
          </a:prstGeom>
          <a:solidFill>
            <a:schemeClr val="accent2">
              <a:lumMod val="60000"/>
              <a:lumOff val="40000"/>
            </a:schemeClr>
          </a:solidFill>
        </p:spPr>
        <p:txBody>
          <a:bodyPr wrap="square" rtlCol="0">
            <a:spAutoFit/>
          </a:bodyPr>
          <a:lstStyle/>
          <a:p>
            <a:r>
              <a:rPr lang="en-US" dirty="0"/>
              <a:t>2. B=6;</a:t>
            </a:r>
          </a:p>
          <a:p>
            <a:r>
              <a:rPr lang="en-US" dirty="0"/>
              <a:t>3.C=B</a:t>
            </a:r>
            <a:r>
              <a:rPr lang="en-US" baseline="30000" dirty="0"/>
              <a:t>2;</a:t>
            </a:r>
          </a:p>
          <a:p>
            <a:endParaRPr lang="en-US" baseline="30000" dirty="0"/>
          </a:p>
          <a:p>
            <a:pPr algn="ctr"/>
            <a:r>
              <a:rPr lang="en-US" dirty="0">
                <a:solidFill>
                  <a:srgbClr val="00B050"/>
                </a:solidFill>
              </a:rPr>
              <a:t>S(C,3)</a:t>
            </a:r>
            <a:endParaRPr lang="en-IN" dirty="0">
              <a:solidFill>
                <a:srgbClr val="00B050"/>
              </a:solidFill>
            </a:endParaRPr>
          </a:p>
        </p:txBody>
      </p:sp>
      <p:cxnSp>
        <p:nvCxnSpPr>
          <p:cNvPr id="7" name="Straight Connector 6"/>
          <p:cNvCxnSpPr/>
          <p:nvPr/>
        </p:nvCxnSpPr>
        <p:spPr>
          <a:xfrm flipV="1">
            <a:off x="3810000" y="3062143"/>
            <a:ext cx="17526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810000" y="4066885"/>
            <a:ext cx="1752600" cy="12738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10353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a:t>
            </a:r>
            <a:endParaRPr lang="en-IN" dirty="0"/>
          </a:p>
        </p:txBody>
      </p:sp>
      <p:sp>
        <p:nvSpPr>
          <p:cNvPr id="3" name="Content Placeholder 2"/>
          <p:cNvSpPr>
            <a:spLocks noGrp="1"/>
          </p:cNvSpPr>
          <p:nvPr>
            <p:ph idx="1"/>
          </p:nvPr>
        </p:nvSpPr>
        <p:spPr/>
        <p:txBody>
          <a:bodyPr>
            <a:normAutofit fontScale="77500" lnSpcReduction="20000"/>
          </a:bodyPr>
          <a:lstStyle/>
          <a:p>
            <a:pPr marL="596646" indent="-514350">
              <a:buFont typeface="+mj-lt"/>
              <a:buAutoNum type="arabicPeriod"/>
            </a:pPr>
            <a:r>
              <a:rPr lang="en-US" dirty="0"/>
              <a:t>Void main()</a:t>
            </a:r>
          </a:p>
          <a:p>
            <a:pPr marL="596646" indent="-514350">
              <a:buFont typeface="+mj-lt"/>
              <a:buAutoNum type="arabicPeriod"/>
            </a:pPr>
            <a:r>
              <a:rPr lang="en-US" dirty="0"/>
              <a:t>{</a:t>
            </a:r>
          </a:p>
          <a:p>
            <a:pPr marL="596646" indent="-514350">
              <a:buFont typeface="+mj-lt"/>
              <a:buAutoNum type="arabicPeriod"/>
            </a:pPr>
            <a:r>
              <a:rPr lang="en-US" dirty="0" err="1"/>
              <a:t>Int</a:t>
            </a:r>
            <a:r>
              <a:rPr lang="en-US" dirty="0"/>
              <a:t> </a:t>
            </a:r>
            <a:r>
              <a:rPr lang="en-US" dirty="0" err="1"/>
              <a:t>a,b,c,d,e</a:t>
            </a:r>
            <a:r>
              <a:rPr lang="en-US" dirty="0"/>
              <a:t>;</a:t>
            </a:r>
          </a:p>
          <a:p>
            <a:pPr marL="596646" indent="-514350">
              <a:buFont typeface="+mj-lt"/>
              <a:buAutoNum type="arabicPeriod"/>
            </a:pPr>
            <a:r>
              <a:rPr lang="en-US" dirty="0" err="1"/>
              <a:t>Printf</a:t>
            </a:r>
            <a:r>
              <a:rPr lang="en-US" dirty="0"/>
              <a:t>(“Enter the values of </a:t>
            </a:r>
            <a:r>
              <a:rPr lang="en-US" dirty="0" err="1"/>
              <a:t>a,b</a:t>
            </a:r>
            <a:r>
              <a:rPr lang="en-US" dirty="0"/>
              <a:t> and c”);</a:t>
            </a:r>
          </a:p>
          <a:p>
            <a:pPr marL="596646" indent="-514350">
              <a:buFont typeface="+mj-lt"/>
              <a:buAutoNum type="arabicPeriod"/>
            </a:pPr>
            <a:r>
              <a:rPr lang="en-US" dirty="0" err="1"/>
              <a:t>Scanf</a:t>
            </a:r>
            <a:r>
              <a:rPr lang="en-US" dirty="0"/>
              <a:t>(“%d %d %</a:t>
            </a:r>
            <a:r>
              <a:rPr lang="en-US" dirty="0" err="1"/>
              <a:t>d”,&amp;a,&amp;b,&amp;c</a:t>
            </a:r>
            <a:r>
              <a:rPr lang="en-US" dirty="0"/>
              <a:t>);</a:t>
            </a:r>
          </a:p>
          <a:p>
            <a:pPr marL="596646" indent="-514350">
              <a:buFont typeface="+mj-lt"/>
              <a:buAutoNum type="arabicPeriod"/>
            </a:pPr>
            <a:r>
              <a:rPr lang="en-US" dirty="0"/>
              <a:t>d=</a:t>
            </a:r>
            <a:r>
              <a:rPr lang="en-US" dirty="0" err="1"/>
              <a:t>a+b</a:t>
            </a:r>
            <a:r>
              <a:rPr lang="en-US" dirty="0"/>
              <a:t>;</a:t>
            </a:r>
          </a:p>
          <a:p>
            <a:pPr marL="596646" indent="-514350">
              <a:buFont typeface="+mj-lt"/>
              <a:buAutoNum type="arabicPeriod"/>
            </a:pPr>
            <a:r>
              <a:rPr lang="en-US" dirty="0"/>
              <a:t>e =</a:t>
            </a:r>
            <a:r>
              <a:rPr lang="en-US" dirty="0" err="1"/>
              <a:t>b+c</a:t>
            </a:r>
            <a:r>
              <a:rPr lang="en-US" dirty="0"/>
              <a:t>;</a:t>
            </a:r>
          </a:p>
          <a:p>
            <a:pPr marL="596646" indent="-514350">
              <a:buFont typeface="+mj-lt"/>
              <a:buAutoNum type="arabicPeriod"/>
            </a:pPr>
            <a:r>
              <a:rPr lang="en-US" dirty="0" err="1"/>
              <a:t>Printf</a:t>
            </a:r>
            <a:r>
              <a:rPr lang="en-US" dirty="0"/>
              <a:t>(“%</a:t>
            </a:r>
            <a:r>
              <a:rPr lang="en-US" dirty="0" err="1"/>
              <a:t>d”,d</a:t>
            </a:r>
            <a:r>
              <a:rPr lang="en-US" dirty="0"/>
              <a:t>);</a:t>
            </a:r>
          </a:p>
          <a:p>
            <a:pPr marL="596646" indent="-514350">
              <a:buFont typeface="+mj-lt"/>
              <a:buAutoNum type="arabicPeriod"/>
            </a:pPr>
            <a:r>
              <a:rPr lang="en-US" dirty="0" err="1"/>
              <a:t>Printf</a:t>
            </a:r>
            <a:r>
              <a:rPr lang="en-US" dirty="0"/>
              <a:t>(“%</a:t>
            </a:r>
            <a:r>
              <a:rPr lang="en-US" dirty="0" err="1"/>
              <a:t>d”,e</a:t>
            </a:r>
            <a:r>
              <a:rPr lang="en-US" dirty="0"/>
              <a:t>);</a:t>
            </a:r>
          </a:p>
          <a:p>
            <a:pPr marL="596646" indent="-514350">
              <a:buFont typeface="+mj-lt"/>
              <a:buAutoNum type="arabicPeriod"/>
            </a:pPr>
            <a:r>
              <a:rPr lang="en-US" dirty="0"/>
              <a:t>}</a:t>
            </a:r>
          </a:p>
          <a:p>
            <a:endParaRPr lang="en-IN" dirty="0"/>
          </a:p>
        </p:txBody>
      </p:sp>
    </p:spTree>
    <p:extLst>
      <p:ext uri="{BB962C8B-B14F-4D97-AF65-F5344CB8AC3E}">
        <p14:creationId xmlns:p14="http://schemas.microsoft.com/office/powerpoint/2010/main" val="13491931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Slices</a:t>
            </a:r>
            <a:endParaRPr lang="en-IN" dirty="0"/>
          </a:p>
        </p:txBody>
      </p:sp>
      <p:sp>
        <p:nvSpPr>
          <p:cNvPr id="3" name="Content Placeholder 2"/>
          <p:cNvSpPr>
            <a:spLocks noGrp="1"/>
          </p:cNvSpPr>
          <p:nvPr>
            <p:ph idx="1"/>
          </p:nvPr>
        </p:nvSpPr>
        <p:spPr/>
        <p:txBody>
          <a:bodyPr/>
          <a:lstStyle/>
          <a:p>
            <a:r>
              <a:rPr lang="en-US" dirty="0"/>
              <a:t>Slice on criterion S(e,10)=1,2,3,4,5,7,9,10</a:t>
            </a:r>
          </a:p>
          <a:p>
            <a:pPr marL="82296" indent="0">
              <a:buNone/>
            </a:pPr>
            <a:endParaRPr lang="en-US" dirty="0"/>
          </a:p>
        </p:txBody>
      </p:sp>
      <p:sp>
        <p:nvSpPr>
          <p:cNvPr id="4" name="TextBox 3"/>
          <p:cNvSpPr txBox="1"/>
          <p:nvPr/>
        </p:nvSpPr>
        <p:spPr>
          <a:xfrm>
            <a:off x="2415210" y="2945296"/>
            <a:ext cx="6661731" cy="2308324"/>
          </a:xfrm>
          <a:prstGeom prst="rect">
            <a:avLst/>
          </a:prstGeom>
          <a:solidFill>
            <a:schemeClr val="accent2">
              <a:lumMod val="60000"/>
              <a:lumOff val="40000"/>
            </a:schemeClr>
          </a:solidFill>
        </p:spPr>
        <p:txBody>
          <a:bodyPr wrap="square" rtlCol="0">
            <a:spAutoFit/>
          </a:bodyPr>
          <a:lstStyle/>
          <a:p>
            <a:pPr marL="342900" indent="-342900">
              <a:buAutoNum type="arabicPeriod"/>
            </a:pPr>
            <a:r>
              <a:rPr lang="en-US" dirty="0"/>
              <a:t>main()</a:t>
            </a:r>
          </a:p>
          <a:p>
            <a:pPr marL="342900" indent="-342900">
              <a:buAutoNum type="arabicPeriod"/>
            </a:pPr>
            <a:r>
              <a:rPr lang="en-US" dirty="0"/>
              <a:t>{</a:t>
            </a:r>
          </a:p>
          <a:p>
            <a:pPr marL="342900" indent="-342900">
              <a:buAutoNum type="arabicPeriod"/>
            </a:pPr>
            <a:r>
              <a:rPr lang="en-US" dirty="0" err="1"/>
              <a:t>Int</a:t>
            </a:r>
            <a:r>
              <a:rPr lang="en-US" dirty="0"/>
              <a:t> </a:t>
            </a:r>
            <a:r>
              <a:rPr lang="en-US" dirty="0" err="1"/>
              <a:t>a,b,c,d,e</a:t>
            </a:r>
            <a:r>
              <a:rPr lang="en-US" dirty="0"/>
              <a:t>;</a:t>
            </a:r>
          </a:p>
          <a:p>
            <a:pPr marL="342900" indent="-342900">
              <a:buAutoNum type="arabicPeriod"/>
            </a:pPr>
            <a:r>
              <a:rPr lang="en-US" dirty="0" err="1"/>
              <a:t>Prinf</a:t>
            </a:r>
            <a:r>
              <a:rPr lang="en-US" dirty="0"/>
              <a:t>(“Enter the values of </a:t>
            </a:r>
            <a:r>
              <a:rPr lang="en-US" dirty="0" err="1"/>
              <a:t>a,b,c</a:t>
            </a:r>
            <a:r>
              <a:rPr lang="en-US" dirty="0"/>
              <a:t> “);</a:t>
            </a:r>
          </a:p>
          <a:p>
            <a:pPr marL="342900" indent="-342900">
              <a:buAutoNum type="arabicPeriod"/>
            </a:pPr>
            <a:r>
              <a:rPr lang="en-US" dirty="0" err="1"/>
              <a:t>Scanf</a:t>
            </a:r>
            <a:r>
              <a:rPr lang="en-US" dirty="0"/>
              <a:t>(“%</a:t>
            </a:r>
            <a:r>
              <a:rPr lang="en-US" dirty="0" err="1"/>
              <a:t>d%d%d</a:t>
            </a:r>
            <a:r>
              <a:rPr lang="en-US" dirty="0"/>
              <a:t>”,&amp;</a:t>
            </a:r>
            <a:r>
              <a:rPr lang="en-US" dirty="0" err="1"/>
              <a:t>a,&amp;b,&amp;c</a:t>
            </a:r>
            <a:r>
              <a:rPr lang="en-US" dirty="0"/>
              <a:t>);</a:t>
            </a:r>
          </a:p>
          <a:p>
            <a:r>
              <a:rPr lang="en-US" dirty="0"/>
              <a:t>7.    e=</a:t>
            </a:r>
            <a:r>
              <a:rPr lang="en-US" dirty="0" err="1"/>
              <a:t>b+c</a:t>
            </a:r>
            <a:r>
              <a:rPr lang="en-US" dirty="0"/>
              <a:t>;</a:t>
            </a:r>
          </a:p>
          <a:p>
            <a:pPr marL="342900" indent="-342900">
              <a:buAutoNum type="arabicPeriod" startAt="9"/>
            </a:pPr>
            <a:r>
              <a:rPr lang="en-US" dirty="0" err="1"/>
              <a:t>Printf</a:t>
            </a:r>
            <a:r>
              <a:rPr lang="en-US" dirty="0"/>
              <a:t>(“%</a:t>
            </a:r>
            <a:r>
              <a:rPr lang="en-US" dirty="0" err="1"/>
              <a:t>d”,e</a:t>
            </a:r>
            <a:r>
              <a:rPr lang="en-US" dirty="0"/>
              <a:t>);</a:t>
            </a:r>
          </a:p>
          <a:p>
            <a:pPr marL="342900" indent="-342900">
              <a:buAutoNum type="arabicPeriod" startAt="9"/>
            </a:pPr>
            <a:r>
              <a:rPr lang="en-US" dirty="0"/>
              <a:t>}</a:t>
            </a:r>
            <a:endParaRPr lang="en-IN" dirty="0"/>
          </a:p>
        </p:txBody>
      </p:sp>
    </p:spTree>
    <p:extLst>
      <p:ext uri="{BB962C8B-B14F-4D97-AF65-F5344CB8AC3E}">
        <p14:creationId xmlns:p14="http://schemas.microsoft.com/office/powerpoint/2010/main" val="615481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Slices</a:t>
            </a:r>
            <a:endParaRPr lang="en-IN" dirty="0"/>
          </a:p>
        </p:txBody>
      </p:sp>
      <p:sp>
        <p:nvSpPr>
          <p:cNvPr id="3" name="Content Placeholder 2"/>
          <p:cNvSpPr>
            <a:spLocks noGrp="1"/>
          </p:cNvSpPr>
          <p:nvPr>
            <p:ph idx="1"/>
          </p:nvPr>
        </p:nvSpPr>
        <p:spPr/>
        <p:txBody>
          <a:bodyPr/>
          <a:lstStyle/>
          <a:p>
            <a:r>
              <a:rPr lang="en-US" dirty="0"/>
              <a:t>Slice on criterion S(d,10)</a:t>
            </a:r>
          </a:p>
          <a:p>
            <a:pPr marL="82296" indent="0">
              <a:buNone/>
            </a:pPr>
            <a:endParaRPr lang="en-IN" dirty="0"/>
          </a:p>
        </p:txBody>
      </p:sp>
      <p:sp>
        <p:nvSpPr>
          <p:cNvPr id="4" name="TextBox 3"/>
          <p:cNvSpPr txBox="1"/>
          <p:nvPr/>
        </p:nvSpPr>
        <p:spPr>
          <a:xfrm>
            <a:off x="4038601" y="2286000"/>
            <a:ext cx="5213931" cy="2308324"/>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pPr marL="342900" indent="-342900">
              <a:buAutoNum type="arabicPeriod"/>
            </a:pPr>
            <a:r>
              <a:rPr lang="en-US" dirty="0"/>
              <a:t>main()</a:t>
            </a:r>
          </a:p>
          <a:p>
            <a:pPr marL="342900" indent="-342900">
              <a:buAutoNum type="arabicPeriod"/>
            </a:pPr>
            <a:r>
              <a:rPr lang="en-US" dirty="0"/>
              <a:t>{</a:t>
            </a:r>
          </a:p>
          <a:p>
            <a:pPr marL="342900" indent="-342900">
              <a:buAutoNum type="arabicPeriod"/>
            </a:pPr>
            <a:r>
              <a:rPr lang="en-US" dirty="0" err="1"/>
              <a:t>Int</a:t>
            </a:r>
            <a:r>
              <a:rPr lang="en-US" dirty="0"/>
              <a:t> </a:t>
            </a:r>
            <a:r>
              <a:rPr lang="en-US" dirty="0" err="1"/>
              <a:t>a,b,c,d,e</a:t>
            </a:r>
            <a:r>
              <a:rPr lang="en-US" dirty="0"/>
              <a:t>;</a:t>
            </a:r>
          </a:p>
          <a:p>
            <a:pPr marL="342900" indent="-342900">
              <a:buAutoNum type="arabicPeriod"/>
            </a:pPr>
            <a:r>
              <a:rPr lang="en-US" dirty="0" err="1"/>
              <a:t>Printf</a:t>
            </a:r>
            <a:r>
              <a:rPr lang="en-US" dirty="0"/>
              <a:t>(“Enter the values of </a:t>
            </a:r>
            <a:r>
              <a:rPr lang="en-US" dirty="0" err="1"/>
              <a:t>a,b</a:t>
            </a:r>
            <a:r>
              <a:rPr lang="en-US" dirty="0"/>
              <a:t> and c”);</a:t>
            </a:r>
          </a:p>
          <a:p>
            <a:pPr marL="342900" indent="-342900">
              <a:buAutoNum type="arabicPeriod"/>
            </a:pPr>
            <a:r>
              <a:rPr lang="en-US" dirty="0" err="1"/>
              <a:t>Scanf</a:t>
            </a:r>
            <a:r>
              <a:rPr lang="en-US" dirty="0"/>
              <a:t>(“%</a:t>
            </a:r>
            <a:r>
              <a:rPr lang="en-US" dirty="0" err="1"/>
              <a:t>d%d%d</a:t>
            </a:r>
            <a:r>
              <a:rPr lang="en-US" dirty="0"/>
              <a:t>,&amp;</a:t>
            </a:r>
            <a:r>
              <a:rPr lang="en-US" dirty="0" err="1"/>
              <a:t>a,&amp;b,&amp;c</a:t>
            </a:r>
            <a:r>
              <a:rPr lang="en-US" dirty="0"/>
              <a:t>);</a:t>
            </a:r>
          </a:p>
          <a:p>
            <a:pPr marL="342900" indent="-342900">
              <a:buAutoNum type="arabicPeriod"/>
            </a:pPr>
            <a:r>
              <a:rPr lang="en-US" dirty="0"/>
              <a:t>d=</a:t>
            </a:r>
            <a:r>
              <a:rPr lang="en-US" dirty="0" err="1"/>
              <a:t>a+b</a:t>
            </a:r>
            <a:r>
              <a:rPr lang="en-US" dirty="0"/>
              <a:t>;</a:t>
            </a:r>
          </a:p>
          <a:p>
            <a:pPr marL="342900" indent="-342900">
              <a:buAutoNum type="arabicPeriod" startAt="8"/>
            </a:pPr>
            <a:r>
              <a:rPr lang="en-US" dirty="0" err="1"/>
              <a:t>printf</a:t>
            </a:r>
            <a:r>
              <a:rPr lang="en-US" dirty="0"/>
              <a:t>(“%</a:t>
            </a:r>
            <a:r>
              <a:rPr lang="en-US" dirty="0" err="1"/>
              <a:t>d”,d</a:t>
            </a:r>
            <a:r>
              <a:rPr lang="en-US" dirty="0"/>
              <a:t>);</a:t>
            </a:r>
          </a:p>
          <a:p>
            <a:r>
              <a:rPr lang="en-US" dirty="0"/>
              <a:t>10.  }</a:t>
            </a:r>
            <a:endParaRPr lang="en-IN" dirty="0"/>
          </a:p>
        </p:txBody>
      </p:sp>
    </p:spTree>
    <p:extLst>
      <p:ext uri="{BB962C8B-B14F-4D97-AF65-F5344CB8AC3E}">
        <p14:creationId xmlns:p14="http://schemas.microsoft.com/office/powerpoint/2010/main" val="26382710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3">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CCDF158D-C977-4924-BB06-36FB7D6F840B}"/>
              </a:ext>
            </a:extLst>
          </p:cNvPr>
          <p:cNvPicPr>
            <a:picLocks noChangeAspect="1"/>
          </p:cNvPicPr>
          <p:nvPr/>
        </p:nvPicPr>
        <p:blipFill>
          <a:blip r:embed="rId2"/>
          <a:stretch>
            <a:fillRect/>
          </a:stretch>
        </p:blipFill>
        <p:spPr>
          <a:xfrm>
            <a:off x="633999" y="1548052"/>
            <a:ext cx="10925102" cy="1748015"/>
          </a:xfrm>
          <a:prstGeom prst="rect">
            <a:avLst/>
          </a:prstGeom>
        </p:spPr>
      </p:pic>
      <p:sp>
        <p:nvSpPr>
          <p:cNvPr id="33" name="Rectangle 25">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615A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8B2399D-756C-49F2-8E3A-B4F611305C1C}"/>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r>
              <a:rPr lang="en-US" sz="4000">
                <a:solidFill>
                  <a:srgbClr val="FFFFFF"/>
                </a:solidFill>
              </a:rPr>
              <a:t>A=40 and B=70</a:t>
            </a:r>
            <a:br>
              <a:rPr lang="en-US" sz="4000">
                <a:solidFill>
                  <a:srgbClr val="FFFFFF"/>
                </a:solidFill>
              </a:rPr>
            </a:br>
            <a:r>
              <a:rPr lang="en-US" sz="4000">
                <a:solidFill>
                  <a:srgbClr val="FFFFFF"/>
                </a:solidFill>
              </a:rPr>
              <a:t>A=33 and B=45</a:t>
            </a:r>
          </a:p>
        </p:txBody>
      </p:sp>
      <p:cxnSp>
        <p:nvCxnSpPr>
          <p:cNvPr id="34" name="Straight Connector 27">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5FA2E5"/>
            </a:solidFill>
          </a:ln>
        </p:spPr>
        <p:style>
          <a:lnRef idx="1">
            <a:schemeClr val="accent1"/>
          </a:lnRef>
          <a:fillRef idx="0">
            <a:schemeClr val="accent1"/>
          </a:fillRef>
          <a:effectRef idx="0">
            <a:schemeClr val="accent1"/>
          </a:effectRef>
          <a:fontRef idx="minor">
            <a:schemeClr val="tx1"/>
          </a:fontRef>
        </p:style>
      </p:cxnSp>
      <p:sp>
        <p:nvSpPr>
          <p:cNvPr id="21" name="Content Placeholder 20">
            <a:extLst>
              <a:ext uri="{FF2B5EF4-FFF2-40B4-BE49-F238E27FC236}">
                <a16:creationId xmlns:a16="http://schemas.microsoft.com/office/drawing/2014/main" id="{922C50FC-E5F2-463D-8AEA-37BC45063EE1}"/>
              </a:ext>
            </a:extLst>
          </p:cNvPr>
          <p:cNvSpPr>
            <a:spLocks noGrp="1"/>
          </p:cNvSpPr>
          <p:nvPr>
            <p:ph idx="1"/>
          </p:nvPr>
        </p:nvSpPr>
        <p:spPr>
          <a:xfrm>
            <a:off x="6064301" y="4905300"/>
            <a:ext cx="5493699" cy="1554485"/>
          </a:xfrm>
        </p:spPr>
        <p:txBody>
          <a:bodyPr anchor="ctr">
            <a:normAutofit/>
          </a:bodyPr>
          <a:lstStyle/>
          <a:p>
            <a:r>
              <a:rPr lang="en-US" dirty="0">
                <a:solidFill>
                  <a:srgbClr val="FFFFFF"/>
                </a:solidFill>
              </a:rPr>
              <a:t>Statement Coverage- need one test case to check all lines of code</a:t>
            </a:r>
          </a:p>
        </p:txBody>
      </p:sp>
    </p:spTree>
    <p:extLst>
      <p:ext uri="{BB962C8B-B14F-4D97-AF65-F5344CB8AC3E}">
        <p14:creationId xmlns:p14="http://schemas.microsoft.com/office/powerpoint/2010/main" val="218263334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Slices</a:t>
            </a:r>
            <a:endParaRPr lang="en-IN" dirty="0"/>
          </a:p>
        </p:txBody>
      </p:sp>
      <p:sp>
        <p:nvSpPr>
          <p:cNvPr id="3" name="Content Placeholder 2"/>
          <p:cNvSpPr>
            <a:spLocks noGrp="1"/>
          </p:cNvSpPr>
          <p:nvPr>
            <p:ph idx="1"/>
          </p:nvPr>
        </p:nvSpPr>
        <p:spPr/>
        <p:txBody>
          <a:bodyPr/>
          <a:lstStyle/>
          <a:p>
            <a:r>
              <a:rPr lang="en-US" dirty="0"/>
              <a:t>S(e,7)</a:t>
            </a:r>
          </a:p>
          <a:p>
            <a:r>
              <a:rPr lang="en-US" dirty="0"/>
              <a:t>S(d,6)</a:t>
            </a:r>
          </a:p>
          <a:p>
            <a:r>
              <a:rPr lang="en-US"/>
              <a:t>S(a,5)</a:t>
            </a:r>
            <a:endParaRPr lang="en-IN"/>
          </a:p>
        </p:txBody>
      </p:sp>
    </p:spTree>
    <p:extLst>
      <p:ext uri="{BB962C8B-B14F-4D97-AF65-F5344CB8AC3E}">
        <p14:creationId xmlns:p14="http://schemas.microsoft.com/office/powerpoint/2010/main" val="59041261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FF38D8-2234-4BBF-BFEF-3E1067AF832E}"/>
              </a:ext>
            </a:extLst>
          </p:cNvPr>
          <p:cNvSpPr>
            <a:spLocks noGrp="1"/>
          </p:cNvSpPr>
          <p:nvPr>
            <p:ph type="title"/>
          </p:nvPr>
        </p:nvSpPr>
        <p:spPr>
          <a:xfrm>
            <a:off x="1187355" y="4374204"/>
            <a:ext cx="9818390" cy="1029308"/>
          </a:xfrm>
        </p:spPr>
        <p:txBody>
          <a:bodyPr vert="horz" lIns="91440" tIns="45720" rIns="91440" bIns="45720" rtlCol="0" anchor="b">
            <a:normAutofit/>
          </a:bodyPr>
          <a:lstStyle/>
          <a:p>
            <a:r>
              <a:rPr lang="en-US" sz="5100">
                <a:solidFill>
                  <a:schemeClr val="tx1">
                    <a:lumMod val="85000"/>
                    <a:lumOff val="15000"/>
                  </a:schemeClr>
                </a:solidFill>
              </a:rPr>
              <a:t>Slices for greatest of three numbers</a:t>
            </a:r>
          </a:p>
        </p:txBody>
      </p:sp>
      <p:pic>
        <p:nvPicPr>
          <p:cNvPr id="4" name="Content Placeholder 3" descr="A close up of a sign&#10;&#10;Description automatically generated">
            <a:extLst>
              <a:ext uri="{FF2B5EF4-FFF2-40B4-BE49-F238E27FC236}">
                <a16:creationId xmlns:a16="http://schemas.microsoft.com/office/drawing/2014/main" id="{D164817C-1DD0-4967-8501-9A05EAA50193}"/>
              </a:ext>
            </a:extLst>
          </p:cNvPr>
          <p:cNvPicPr>
            <a:picLocks noGrp="1" noChangeAspect="1"/>
          </p:cNvPicPr>
          <p:nvPr>
            <p:ph idx="1"/>
          </p:nvPr>
        </p:nvPicPr>
        <p:blipFill>
          <a:blip r:embed="rId2"/>
          <a:stretch>
            <a:fillRect/>
          </a:stretch>
        </p:blipFill>
        <p:spPr>
          <a:xfrm>
            <a:off x="1181633" y="640080"/>
            <a:ext cx="6844590" cy="3494428"/>
          </a:xfrm>
          <a:prstGeom prst="rect">
            <a:avLst/>
          </a:prstGeom>
        </p:spPr>
      </p:pic>
      <p:cxnSp>
        <p:nvCxnSpPr>
          <p:cNvPr id="15" name="Straight Connector 14">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FC9E1B0-1575-4658-AD6E-43DF73FC3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9910608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Test cases</a:t>
            </a:r>
            <a:endParaRPr lang="en-IN" sz="3600">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7893067"/>
              </p:ext>
            </p:extLst>
          </p:nvPr>
        </p:nvGraphicFramePr>
        <p:xfrm>
          <a:off x="4741863" y="898505"/>
          <a:ext cx="6797677" cy="5132434"/>
        </p:xfrm>
        <a:graphic>
          <a:graphicData uri="http://schemas.openxmlformats.org/drawingml/2006/table">
            <a:tbl>
              <a:tblPr firstRow="1" bandRow="1">
                <a:tableStyleId>{5C22544A-7EE6-4342-B048-85BDC9FD1C3A}</a:tableStyleId>
              </a:tblPr>
              <a:tblGrid>
                <a:gridCol w="750071">
                  <a:extLst>
                    <a:ext uri="{9D8B030D-6E8A-4147-A177-3AD203B41FA5}">
                      <a16:colId xmlns:a16="http://schemas.microsoft.com/office/drawing/2014/main" val="20000"/>
                    </a:ext>
                  </a:extLst>
                </a:gridCol>
                <a:gridCol w="972896">
                  <a:extLst>
                    <a:ext uri="{9D8B030D-6E8A-4147-A177-3AD203B41FA5}">
                      <a16:colId xmlns:a16="http://schemas.microsoft.com/office/drawing/2014/main" val="20001"/>
                    </a:ext>
                  </a:extLst>
                </a:gridCol>
                <a:gridCol w="1906840">
                  <a:extLst>
                    <a:ext uri="{9D8B030D-6E8A-4147-A177-3AD203B41FA5}">
                      <a16:colId xmlns:a16="http://schemas.microsoft.com/office/drawing/2014/main" val="20002"/>
                    </a:ext>
                  </a:extLst>
                </a:gridCol>
                <a:gridCol w="485506">
                  <a:extLst>
                    <a:ext uri="{9D8B030D-6E8A-4147-A177-3AD203B41FA5}">
                      <a16:colId xmlns:a16="http://schemas.microsoft.com/office/drawing/2014/main" val="20003"/>
                    </a:ext>
                  </a:extLst>
                </a:gridCol>
                <a:gridCol w="701291">
                  <a:extLst>
                    <a:ext uri="{9D8B030D-6E8A-4147-A177-3AD203B41FA5}">
                      <a16:colId xmlns:a16="http://schemas.microsoft.com/office/drawing/2014/main" val="20004"/>
                    </a:ext>
                  </a:extLst>
                </a:gridCol>
                <a:gridCol w="688419">
                  <a:extLst>
                    <a:ext uri="{9D8B030D-6E8A-4147-A177-3AD203B41FA5}">
                      <a16:colId xmlns:a16="http://schemas.microsoft.com/office/drawing/2014/main" val="20005"/>
                    </a:ext>
                  </a:extLst>
                </a:gridCol>
                <a:gridCol w="1292654">
                  <a:extLst>
                    <a:ext uri="{9D8B030D-6E8A-4147-A177-3AD203B41FA5}">
                      <a16:colId xmlns:a16="http://schemas.microsoft.com/office/drawing/2014/main" val="20006"/>
                    </a:ext>
                  </a:extLst>
                </a:gridCol>
              </a:tblGrid>
              <a:tr h="403263">
                <a:tc>
                  <a:txBody>
                    <a:bodyPr/>
                    <a:lstStyle/>
                    <a:p>
                      <a:r>
                        <a:rPr lang="en-US" sz="1800"/>
                        <a:t>S:No</a:t>
                      </a:r>
                      <a:endParaRPr lang="en-IN" sz="1800"/>
                    </a:p>
                  </a:txBody>
                  <a:tcPr marL="91651" marR="91651" marT="45825" marB="45825"/>
                </a:tc>
                <a:tc>
                  <a:txBody>
                    <a:bodyPr/>
                    <a:lstStyle/>
                    <a:p>
                      <a:r>
                        <a:rPr lang="en-US" sz="1800"/>
                        <a:t>Slice</a:t>
                      </a:r>
                      <a:endParaRPr lang="en-IN" sz="1800"/>
                    </a:p>
                  </a:txBody>
                  <a:tcPr marL="91651" marR="91651" marT="45825" marB="45825"/>
                </a:tc>
                <a:tc>
                  <a:txBody>
                    <a:bodyPr/>
                    <a:lstStyle/>
                    <a:p>
                      <a:r>
                        <a:rPr lang="en-US" sz="1800"/>
                        <a:t>Lines Covered</a:t>
                      </a:r>
                      <a:endParaRPr lang="en-IN" sz="1800"/>
                    </a:p>
                  </a:txBody>
                  <a:tcPr marL="91651" marR="91651" marT="45825" marB="45825"/>
                </a:tc>
                <a:tc>
                  <a:txBody>
                    <a:bodyPr/>
                    <a:lstStyle/>
                    <a:p>
                      <a:r>
                        <a:rPr lang="en-US" sz="1800"/>
                        <a:t>A</a:t>
                      </a:r>
                      <a:endParaRPr lang="en-IN" sz="1800"/>
                    </a:p>
                  </a:txBody>
                  <a:tcPr marL="91651" marR="91651" marT="45825" marB="45825"/>
                </a:tc>
                <a:tc>
                  <a:txBody>
                    <a:bodyPr/>
                    <a:lstStyle/>
                    <a:p>
                      <a:r>
                        <a:rPr lang="en-US" sz="1800"/>
                        <a:t>B</a:t>
                      </a:r>
                      <a:endParaRPr lang="en-IN" sz="1800"/>
                    </a:p>
                  </a:txBody>
                  <a:tcPr marL="91651" marR="91651" marT="45825" marB="45825"/>
                </a:tc>
                <a:tc>
                  <a:txBody>
                    <a:bodyPr/>
                    <a:lstStyle/>
                    <a:p>
                      <a:r>
                        <a:rPr lang="en-US" sz="1800"/>
                        <a:t>C</a:t>
                      </a:r>
                      <a:endParaRPr lang="en-IN" sz="1800"/>
                    </a:p>
                  </a:txBody>
                  <a:tcPr marL="91651" marR="91651" marT="45825" marB="45825"/>
                </a:tc>
                <a:tc>
                  <a:txBody>
                    <a:bodyPr/>
                    <a:lstStyle/>
                    <a:p>
                      <a:r>
                        <a:rPr lang="en-US" sz="1800"/>
                        <a:t>EO</a:t>
                      </a:r>
                      <a:endParaRPr lang="en-IN" sz="1800"/>
                    </a:p>
                  </a:txBody>
                  <a:tcPr marL="91651" marR="91651" marT="45825" marB="45825"/>
                </a:tc>
                <a:extLst>
                  <a:ext uri="{0D108BD9-81ED-4DB2-BD59-A6C34878D82A}">
                    <a16:rowId xmlns:a16="http://schemas.microsoft.com/office/drawing/2014/main" val="10000"/>
                  </a:ext>
                </a:extLst>
              </a:tr>
              <a:tr h="403263">
                <a:tc>
                  <a:txBody>
                    <a:bodyPr/>
                    <a:lstStyle/>
                    <a:p>
                      <a:r>
                        <a:rPr lang="en-US" sz="1800"/>
                        <a:t>1</a:t>
                      </a:r>
                      <a:endParaRPr lang="en-IN" sz="1800"/>
                    </a:p>
                  </a:txBody>
                  <a:tcPr marL="91651" marR="91651" marT="45825" marB="45825"/>
                </a:tc>
                <a:tc>
                  <a:txBody>
                    <a:bodyPr/>
                    <a:lstStyle/>
                    <a:p>
                      <a:r>
                        <a:rPr lang="en-US" sz="1800"/>
                        <a:t>S(A,6)</a:t>
                      </a:r>
                      <a:endParaRPr lang="en-IN" sz="1800"/>
                    </a:p>
                  </a:txBody>
                  <a:tcPr marL="91651" marR="91651" marT="45825" marB="45825"/>
                </a:tc>
                <a:tc>
                  <a:txBody>
                    <a:bodyPr/>
                    <a:lstStyle/>
                    <a:p>
                      <a:r>
                        <a:rPr lang="en-US" sz="1800"/>
                        <a:t>1-6,28</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endParaRPr lang="en-IN" sz="1800"/>
                    </a:p>
                  </a:txBody>
                  <a:tcPr marL="91651" marR="91651" marT="45825" marB="45825"/>
                </a:tc>
                <a:tc>
                  <a:txBody>
                    <a:bodyPr/>
                    <a:lstStyle/>
                    <a:p>
                      <a:endParaRPr lang="en-IN" sz="1800"/>
                    </a:p>
                  </a:txBody>
                  <a:tcPr marL="91651" marR="91651" marT="45825" marB="45825"/>
                </a:tc>
                <a:tc>
                  <a:txBody>
                    <a:bodyPr/>
                    <a:lstStyle/>
                    <a:p>
                      <a:r>
                        <a:rPr lang="en-US" sz="1800"/>
                        <a:t>No Output</a:t>
                      </a:r>
                      <a:endParaRPr lang="en-IN" sz="1800"/>
                    </a:p>
                  </a:txBody>
                  <a:tcPr marL="91651" marR="91651" marT="45825" marB="45825"/>
                </a:tc>
                <a:extLst>
                  <a:ext uri="{0D108BD9-81ED-4DB2-BD59-A6C34878D82A}">
                    <a16:rowId xmlns:a16="http://schemas.microsoft.com/office/drawing/2014/main" val="10001"/>
                  </a:ext>
                </a:extLst>
              </a:tr>
              <a:tr h="403263">
                <a:tc>
                  <a:txBody>
                    <a:bodyPr/>
                    <a:lstStyle/>
                    <a:p>
                      <a:r>
                        <a:rPr lang="en-US" sz="1800"/>
                        <a:t>2</a:t>
                      </a:r>
                      <a:endParaRPr lang="en-IN" sz="1800"/>
                    </a:p>
                  </a:txBody>
                  <a:tcPr marL="91651" marR="91651" marT="45825" marB="45825"/>
                </a:tc>
                <a:tc>
                  <a:txBody>
                    <a:bodyPr/>
                    <a:lstStyle/>
                    <a:p>
                      <a:r>
                        <a:rPr lang="en-US" sz="1800"/>
                        <a:t>S(A,13)</a:t>
                      </a:r>
                      <a:endParaRPr lang="en-IN" sz="1800"/>
                    </a:p>
                  </a:txBody>
                  <a:tcPr marL="91651" marR="91651" marT="45825" marB="45825"/>
                </a:tc>
                <a:tc>
                  <a:txBody>
                    <a:bodyPr/>
                    <a:lstStyle/>
                    <a:p>
                      <a:r>
                        <a:rPr lang="en-US" sz="1800"/>
                        <a:t>1-14,18,27,28</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9</a:t>
                      </a:r>
                      <a:endParaRPr lang="en-IN" sz="1800"/>
                    </a:p>
                  </a:txBody>
                  <a:tcPr marL="91651" marR="91651" marT="45825" marB="45825"/>
                </a:tc>
                <a:extLst>
                  <a:ext uri="{0D108BD9-81ED-4DB2-BD59-A6C34878D82A}">
                    <a16:rowId xmlns:a16="http://schemas.microsoft.com/office/drawing/2014/main" val="10002"/>
                  </a:ext>
                </a:extLst>
              </a:tr>
              <a:tr h="403263">
                <a:tc>
                  <a:txBody>
                    <a:bodyPr/>
                    <a:lstStyle/>
                    <a:p>
                      <a:r>
                        <a:rPr lang="en-US" sz="1800"/>
                        <a:t>3</a:t>
                      </a:r>
                      <a:endParaRPr lang="en-IN" sz="1800"/>
                    </a:p>
                  </a:txBody>
                  <a:tcPr marL="91651" marR="91651" marT="45825" marB="45825"/>
                </a:tc>
                <a:tc>
                  <a:txBody>
                    <a:bodyPr/>
                    <a:lstStyle/>
                    <a:p>
                      <a:r>
                        <a:rPr lang="en-US" sz="1800"/>
                        <a:t>S(A,28)</a:t>
                      </a:r>
                      <a:endParaRPr lang="en-IN" sz="1800"/>
                    </a:p>
                  </a:txBody>
                  <a:tcPr marL="91651" marR="91651" marT="45825" marB="45825"/>
                </a:tc>
                <a:tc>
                  <a:txBody>
                    <a:bodyPr/>
                    <a:lstStyle/>
                    <a:p>
                      <a:r>
                        <a:rPr lang="en-US" sz="1800"/>
                        <a:t>1-14,18,27,28</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9</a:t>
                      </a:r>
                      <a:endParaRPr lang="en-IN" sz="1800"/>
                    </a:p>
                  </a:txBody>
                  <a:tcPr marL="91651" marR="91651" marT="45825" marB="45825"/>
                </a:tc>
                <a:extLst>
                  <a:ext uri="{0D108BD9-81ED-4DB2-BD59-A6C34878D82A}">
                    <a16:rowId xmlns:a16="http://schemas.microsoft.com/office/drawing/2014/main" val="10003"/>
                  </a:ext>
                </a:extLst>
              </a:tr>
              <a:tr h="403263">
                <a:tc>
                  <a:txBody>
                    <a:bodyPr/>
                    <a:lstStyle/>
                    <a:p>
                      <a:r>
                        <a:rPr lang="en-US" sz="1800"/>
                        <a:t>4</a:t>
                      </a:r>
                      <a:endParaRPr lang="en-IN" sz="1800"/>
                    </a:p>
                  </a:txBody>
                  <a:tcPr marL="91651" marR="91651" marT="45825" marB="45825"/>
                </a:tc>
                <a:tc>
                  <a:txBody>
                    <a:bodyPr/>
                    <a:lstStyle/>
                    <a:p>
                      <a:r>
                        <a:rPr lang="en-US" sz="1800"/>
                        <a:t>S(B,8)</a:t>
                      </a:r>
                      <a:endParaRPr lang="en-IN" sz="1800"/>
                    </a:p>
                  </a:txBody>
                  <a:tcPr marL="91651" marR="91651" marT="45825" marB="45825"/>
                </a:tc>
                <a:tc>
                  <a:txBody>
                    <a:bodyPr/>
                    <a:lstStyle/>
                    <a:p>
                      <a:r>
                        <a:rPr lang="en-US" sz="1800"/>
                        <a:t>1-4,7,8,28</a:t>
                      </a:r>
                      <a:endParaRPr lang="en-IN" sz="1800"/>
                    </a:p>
                  </a:txBody>
                  <a:tcPr marL="91651" marR="91651" marT="45825" marB="45825"/>
                </a:tc>
                <a:tc>
                  <a:txBody>
                    <a:bodyPr/>
                    <a:lstStyle/>
                    <a:p>
                      <a:endParaRPr lang="en-IN" sz="1800"/>
                    </a:p>
                  </a:txBody>
                  <a:tcPr marL="91651" marR="91651" marT="45825" marB="45825"/>
                </a:tc>
                <a:tc>
                  <a:txBody>
                    <a:bodyPr/>
                    <a:lstStyle/>
                    <a:p>
                      <a:r>
                        <a:rPr lang="en-US" sz="1800"/>
                        <a:t>9</a:t>
                      </a:r>
                      <a:endParaRPr lang="en-IN" sz="1800"/>
                    </a:p>
                  </a:txBody>
                  <a:tcPr marL="91651" marR="91651" marT="45825" marB="45825"/>
                </a:tc>
                <a:tc>
                  <a:txBody>
                    <a:bodyPr/>
                    <a:lstStyle/>
                    <a:p>
                      <a:endParaRPr lang="en-IN" sz="1800"/>
                    </a:p>
                  </a:txBody>
                  <a:tcPr marL="91651" marR="91651" marT="45825" marB="45825"/>
                </a:tc>
                <a:tc>
                  <a:txBody>
                    <a:bodyPr/>
                    <a:lstStyle/>
                    <a:p>
                      <a:r>
                        <a:rPr lang="en-US" sz="1800"/>
                        <a:t>No output</a:t>
                      </a:r>
                      <a:endParaRPr lang="en-IN" sz="1800"/>
                    </a:p>
                  </a:txBody>
                  <a:tcPr marL="91651" marR="91651" marT="45825" marB="45825"/>
                </a:tc>
                <a:extLst>
                  <a:ext uri="{0D108BD9-81ED-4DB2-BD59-A6C34878D82A}">
                    <a16:rowId xmlns:a16="http://schemas.microsoft.com/office/drawing/2014/main" val="10004"/>
                  </a:ext>
                </a:extLst>
              </a:tr>
              <a:tr h="678214">
                <a:tc>
                  <a:txBody>
                    <a:bodyPr/>
                    <a:lstStyle/>
                    <a:p>
                      <a:r>
                        <a:rPr lang="en-US" sz="1800"/>
                        <a:t>5</a:t>
                      </a:r>
                      <a:endParaRPr lang="en-IN" sz="1800"/>
                    </a:p>
                  </a:txBody>
                  <a:tcPr marL="91651" marR="91651" marT="45825" marB="45825"/>
                </a:tc>
                <a:tc>
                  <a:txBody>
                    <a:bodyPr/>
                    <a:lstStyle/>
                    <a:p>
                      <a:r>
                        <a:rPr lang="en-US" sz="1800"/>
                        <a:t>S(B,24)</a:t>
                      </a:r>
                      <a:endParaRPr lang="en-IN" sz="1800"/>
                    </a:p>
                  </a:txBody>
                  <a:tcPr marL="91651" marR="91651" marT="45825" marB="45825"/>
                </a:tc>
                <a:tc>
                  <a:txBody>
                    <a:bodyPr/>
                    <a:lstStyle/>
                    <a:p>
                      <a:r>
                        <a:rPr lang="en-US" sz="1800"/>
                        <a:t>1-11,18-20,22-28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9</a:t>
                      </a:r>
                      <a:endParaRPr lang="en-IN" sz="1800"/>
                    </a:p>
                  </a:txBody>
                  <a:tcPr marL="91651" marR="91651" marT="45825" marB="45825"/>
                </a:tc>
                <a:extLst>
                  <a:ext uri="{0D108BD9-81ED-4DB2-BD59-A6C34878D82A}">
                    <a16:rowId xmlns:a16="http://schemas.microsoft.com/office/drawing/2014/main" val="10005"/>
                  </a:ext>
                </a:extLst>
              </a:tr>
              <a:tr h="403263">
                <a:tc>
                  <a:txBody>
                    <a:bodyPr/>
                    <a:lstStyle/>
                    <a:p>
                      <a:r>
                        <a:rPr lang="en-US" sz="1800"/>
                        <a:t>6</a:t>
                      </a:r>
                      <a:endParaRPr lang="en-IN" sz="1800"/>
                    </a:p>
                  </a:txBody>
                  <a:tcPr marL="91651" marR="91651" marT="45825" marB="45825"/>
                </a:tc>
                <a:tc>
                  <a:txBody>
                    <a:bodyPr/>
                    <a:lstStyle/>
                    <a:p>
                      <a:r>
                        <a:rPr lang="en-US" sz="1800"/>
                        <a:t>S(C,10)</a:t>
                      </a:r>
                      <a:endParaRPr lang="en-IN" sz="1800"/>
                    </a:p>
                  </a:txBody>
                  <a:tcPr marL="91651" marR="91651" marT="45825" marB="45825"/>
                </a:tc>
                <a:tc>
                  <a:txBody>
                    <a:bodyPr/>
                    <a:lstStyle/>
                    <a:p>
                      <a:r>
                        <a:rPr lang="en-US" sz="1800"/>
                        <a:t>1-4,9,10,28</a:t>
                      </a:r>
                      <a:endParaRPr lang="en-IN" sz="1800"/>
                    </a:p>
                  </a:txBody>
                  <a:tcPr marL="91651" marR="91651" marT="45825" marB="45825"/>
                </a:tc>
                <a:tc>
                  <a:txBody>
                    <a:bodyPr/>
                    <a:lstStyle/>
                    <a:p>
                      <a:endParaRPr lang="en-IN" sz="1800"/>
                    </a:p>
                  </a:txBody>
                  <a:tcPr marL="91651" marR="91651" marT="45825" marB="45825"/>
                </a:tc>
                <a:tc>
                  <a:txBody>
                    <a:bodyPr/>
                    <a:lstStyle/>
                    <a:p>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a:t>No output</a:t>
                      </a:r>
                      <a:endParaRPr lang="en-IN" sz="1800"/>
                    </a:p>
                  </a:txBody>
                  <a:tcPr marL="91651" marR="91651" marT="45825" marB="45825"/>
                </a:tc>
                <a:extLst>
                  <a:ext uri="{0D108BD9-81ED-4DB2-BD59-A6C34878D82A}">
                    <a16:rowId xmlns:a16="http://schemas.microsoft.com/office/drawing/2014/main" val="10006"/>
                  </a:ext>
                </a:extLst>
              </a:tr>
              <a:tr h="678214">
                <a:tc>
                  <a:txBody>
                    <a:bodyPr/>
                    <a:lstStyle/>
                    <a:p>
                      <a:r>
                        <a:rPr lang="en-US" sz="1800"/>
                        <a:t>7</a:t>
                      </a:r>
                      <a:endParaRPr lang="en-IN" sz="1800"/>
                    </a:p>
                  </a:txBody>
                  <a:tcPr marL="91651" marR="91651" marT="45825" marB="45825"/>
                </a:tc>
                <a:tc>
                  <a:txBody>
                    <a:bodyPr/>
                    <a:lstStyle/>
                    <a:p>
                      <a:r>
                        <a:rPr lang="en-US" sz="1800"/>
                        <a:t>S(C,16)</a:t>
                      </a:r>
                      <a:endParaRPr lang="en-IN" sz="1800"/>
                    </a:p>
                  </a:txBody>
                  <a:tcPr marL="91651" marR="91651" marT="45825" marB="45825"/>
                </a:tc>
                <a:tc>
                  <a:txBody>
                    <a:bodyPr/>
                    <a:lstStyle/>
                    <a:p>
                      <a:r>
                        <a:rPr lang="en-US" sz="1800"/>
                        <a:t>1-12,14-18,27,28</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a:t>9</a:t>
                      </a:r>
                      <a:endParaRPr lang="en-IN" sz="1800"/>
                    </a:p>
                  </a:txBody>
                  <a:tcPr marL="91651" marR="91651" marT="45825" marB="45825"/>
                </a:tc>
                <a:extLst>
                  <a:ext uri="{0D108BD9-81ED-4DB2-BD59-A6C34878D82A}">
                    <a16:rowId xmlns:a16="http://schemas.microsoft.com/office/drawing/2014/main" val="10007"/>
                  </a:ext>
                </a:extLst>
              </a:tr>
              <a:tr h="678214">
                <a:tc>
                  <a:txBody>
                    <a:bodyPr/>
                    <a:lstStyle/>
                    <a:p>
                      <a:r>
                        <a:rPr lang="en-US" sz="1800"/>
                        <a:t>8</a:t>
                      </a:r>
                      <a:endParaRPr lang="en-IN" sz="1800"/>
                    </a:p>
                  </a:txBody>
                  <a:tcPr marL="91651" marR="91651" marT="45825" marB="45825"/>
                </a:tc>
                <a:tc>
                  <a:txBody>
                    <a:bodyPr/>
                    <a:lstStyle/>
                    <a:p>
                      <a:r>
                        <a:rPr lang="en-US" sz="1800"/>
                        <a:t>S(C,21)</a:t>
                      </a:r>
                      <a:endParaRPr lang="en-IN" sz="1800"/>
                    </a:p>
                  </a:txBody>
                  <a:tcPr marL="91651" marR="91651" marT="45825" marB="45825"/>
                </a:tc>
                <a:tc>
                  <a:txBody>
                    <a:bodyPr/>
                    <a:lstStyle/>
                    <a:p>
                      <a:r>
                        <a:rPr lang="en-US" sz="1800"/>
                        <a:t>1-11,18-22,26-28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a:t>9</a:t>
                      </a:r>
                      <a:endParaRPr lang="en-IN" sz="1800"/>
                    </a:p>
                  </a:txBody>
                  <a:tcPr marL="91651" marR="91651" marT="45825" marB="45825"/>
                </a:tc>
                <a:extLst>
                  <a:ext uri="{0D108BD9-81ED-4DB2-BD59-A6C34878D82A}">
                    <a16:rowId xmlns:a16="http://schemas.microsoft.com/office/drawing/2014/main" val="10008"/>
                  </a:ext>
                </a:extLst>
              </a:tr>
              <a:tr h="678214">
                <a:tc>
                  <a:txBody>
                    <a:bodyPr/>
                    <a:lstStyle/>
                    <a:p>
                      <a:r>
                        <a:rPr lang="en-US" sz="1800"/>
                        <a:t>9</a:t>
                      </a:r>
                      <a:endParaRPr lang="en-IN" sz="1800"/>
                    </a:p>
                  </a:txBody>
                  <a:tcPr marL="91651" marR="91651" marT="45825" marB="45825"/>
                </a:tc>
                <a:tc>
                  <a:txBody>
                    <a:bodyPr/>
                    <a:lstStyle/>
                    <a:p>
                      <a:r>
                        <a:rPr lang="en-US" sz="1800"/>
                        <a:t>S(C,28)</a:t>
                      </a:r>
                      <a:endParaRPr lang="en-IN" sz="1800"/>
                    </a:p>
                  </a:txBody>
                  <a:tcPr marL="91651" marR="91651" marT="45825" marB="45825"/>
                </a:tc>
                <a:tc>
                  <a:txBody>
                    <a:bodyPr/>
                    <a:lstStyle/>
                    <a:p>
                      <a:r>
                        <a:rPr lang="en-US" sz="1800"/>
                        <a:t>1-11,18-22,26-28</a:t>
                      </a:r>
                      <a:endParaRPr lang="en-IN" sz="1800"/>
                    </a:p>
                  </a:txBody>
                  <a:tcPr marL="91651" marR="91651" marT="45825" marB="45825"/>
                </a:tc>
                <a:tc>
                  <a:txBody>
                    <a:bodyPr/>
                    <a:lstStyle/>
                    <a:p>
                      <a:r>
                        <a:rPr lang="en-US" sz="1800"/>
                        <a:t>7</a:t>
                      </a:r>
                      <a:endParaRPr lang="en-IN" sz="1800"/>
                    </a:p>
                  </a:txBody>
                  <a:tcPr marL="91651" marR="91651" marT="45825" marB="45825"/>
                </a:tc>
                <a:tc>
                  <a:txBody>
                    <a:bodyPr/>
                    <a:lstStyle/>
                    <a:p>
                      <a:r>
                        <a:rPr lang="en-US" sz="1800"/>
                        <a:t>8</a:t>
                      </a:r>
                      <a:endParaRPr lang="en-IN" sz="1800"/>
                    </a:p>
                  </a:txBody>
                  <a:tcPr marL="91651" marR="91651" marT="45825" marB="45825"/>
                </a:tc>
                <a:tc>
                  <a:txBody>
                    <a:bodyPr/>
                    <a:lstStyle/>
                    <a:p>
                      <a:r>
                        <a:rPr lang="en-US" sz="1800"/>
                        <a:t>9</a:t>
                      </a:r>
                      <a:endParaRPr lang="en-IN" sz="1800"/>
                    </a:p>
                  </a:txBody>
                  <a:tcPr marL="91651" marR="91651" marT="45825" marB="45825"/>
                </a:tc>
                <a:tc>
                  <a:txBody>
                    <a:bodyPr/>
                    <a:lstStyle/>
                    <a:p>
                      <a:r>
                        <a:rPr lang="en-US" sz="1800" dirty="0"/>
                        <a:t>9</a:t>
                      </a:r>
                      <a:endParaRPr lang="en-IN" sz="1800" dirty="0"/>
                    </a:p>
                  </a:txBody>
                  <a:tcPr marL="91651" marR="91651" marT="45825" marB="4582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61914046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DFB722D-EB46-4D02-BA53-F4A3A0C1ADE7}"/>
              </a:ext>
            </a:extLst>
          </p:cNvPr>
          <p:cNvSpPr/>
          <p:nvPr/>
        </p:nvSpPr>
        <p:spPr>
          <a:xfrm>
            <a:off x="1657358" y="2967335"/>
            <a:ext cx="8877302"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Perfor</a:t>
            </a:r>
            <a:r>
              <a:rPr lang="en-US" sz="5400" dirty="0">
                <a:ln w="0"/>
                <a:effectLst>
                  <a:outerShdw blurRad="38100" dist="19050" dir="2700000" algn="tl" rotWithShape="0">
                    <a:schemeClr val="dk1">
                      <a:alpha val="40000"/>
                    </a:schemeClr>
                  </a:outerShdw>
                </a:effectLst>
              </a:rPr>
              <a:t>m slice-based testing for </a:t>
            </a:r>
          </a:p>
          <a:p>
            <a:pPr algn="ctr"/>
            <a:r>
              <a:rPr lang="en-US" sz="5400" b="0" cap="none" spc="0" dirty="0">
                <a:ln w="0"/>
                <a:solidFill>
                  <a:schemeClr val="tx1"/>
                </a:solidFill>
                <a:effectLst>
                  <a:outerShdw blurRad="38100" dist="19050" dir="2700000" algn="tl" rotWithShape="0">
                    <a:schemeClr val="dk1">
                      <a:alpha val="40000"/>
                    </a:schemeClr>
                  </a:outerShdw>
                </a:effectLst>
              </a:rPr>
              <a:t>Commission Problem</a:t>
            </a:r>
          </a:p>
        </p:txBody>
      </p:sp>
    </p:spTree>
    <p:extLst>
      <p:ext uri="{BB962C8B-B14F-4D97-AF65-F5344CB8AC3E}">
        <p14:creationId xmlns:p14="http://schemas.microsoft.com/office/powerpoint/2010/main" val="52066258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3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DAEBC743-BA8D-410B-8823-3C406F4213DC}"/>
              </a:ext>
            </a:extLst>
          </p:cNvPr>
          <p:cNvPicPr>
            <a:picLocks noGrp="1" noChangeAspect="1"/>
          </p:cNvPicPr>
          <p:nvPr>
            <p:ph idx="1"/>
          </p:nvPr>
        </p:nvPicPr>
        <p:blipFill>
          <a:blip r:embed="rId2"/>
          <a:stretch>
            <a:fillRect/>
          </a:stretch>
        </p:blipFill>
        <p:spPr>
          <a:xfrm>
            <a:off x="2820810" y="801793"/>
            <a:ext cx="6550380" cy="5273056"/>
          </a:xfrm>
          <a:prstGeom prst="rect">
            <a:avLst/>
          </a:prstGeom>
        </p:spPr>
      </p:pic>
    </p:spTree>
    <p:extLst>
      <p:ext uri="{BB962C8B-B14F-4D97-AF65-F5344CB8AC3E}">
        <p14:creationId xmlns:p14="http://schemas.microsoft.com/office/powerpoint/2010/main" val="31083762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cell phone&#10;&#10;Description automatically generated">
            <a:extLst>
              <a:ext uri="{FF2B5EF4-FFF2-40B4-BE49-F238E27FC236}">
                <a16:creationId xmlns:a16="http://schemas.microsoft.com/office/drawing/2014/main" id="{2A3B64DC-3E3D-4A70-BF51-F48A87C511E4}"/>
              </a:ext>
            </a:extLst>
          </p:cNvPr>
          <p:cNvPicPr>
            <a:picLocks noGrp="1" noChangeAspect="1"/>
          </p:cNvPicPr>
          <p:nvPr>
            <p:ph idx="1"/>
          </p:nvPr>
        </p:nvPicPr>
        <p:blipFill>
          <a:blip r:embed="rId2"/>
          <a:stretch>
            <a:fillRect/>
          </a:stretch>
        </p:blipFill>
        <p:spPr>
          <a:xfrm>
            <a:off x="643467" y="1328350"/>
            <a:ext cx="10905066" cy="3680458"/>
          </a:xfrm>
          <a:prstGeom prst="rect">
            <a:avLst/>
          </a:prstGeom>
        </p:spPr>
      </p:pic>
    </p:spTree>
    <p:extLst>
      <p:ext uri="{BB962C8B-B14F-4D97-AF65-F5344CB8AC3E}">
        <p14:creationId xmlns:p14="http://schemas.microsoft.com/office/powerpoint/2010/main" val="7103355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D6A6C-A5AF-4145-9D2A-135A002805DF}"/>
              </a:ext>
            </a:extLst>
          </p:cNvPr>
          <p:cNvPicPr>
            <a:picLocks noChangeAspect="1"/>
          </p:cNvPicPr>
          <p:nvPr/>
        </p:nvPicPr>
        <p:blipFill>
          <a:blip r:embed="rId2"/>
          <a:stretch>
            <a:fillRect/>
          </a:stretch>
        </p:blipFill>
        <p:spPr>
          <a:xfrm>
            <a:off x="956355" y="964580"/>
            <a:ext cx="9610045" cy="4306844"/>
          </a:xfrm>
          <a:prstGeom prst="rect">
            <a:avLst/>
          </a:prstGeom>
        </p:spPr>
      </p:pic>
    </p:spTree>
    <p:extLst>
      <p:ext uri="{BB962C8B-B14F-4D97-AF65-F5344CB8AC3E}">
        <p14:creationId xmlns:p14="http://schemas.microsoft.com/office/powerpoint/2010/main" val="124515026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EBF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400C3754-8CFE-46D0-8E3F-0FC9A3F964D8}"/>
              </a:ext>
            </a:extLst>
          </p:cNvPr>
          <p:cNvPicPr>
            <a:picLocks noChangeAspect="1"/>
          </p:cNvPicPr>
          <p:nvPr/>
        </p:nvPicPr>
        <p:blipFill>
          <a:blip r:embed="rId2"/>
          <a:stretch>
            <a:fillRect/>
          </a:stretch>
        </p:blipFill>
        <p:spPr>
          <a:xfrm>
            <a:off x="1033895" y="801793"/>
            <a:ext cx="10118621" cy="5249332"/>
          </a:xfrm>
          <a:prstGeom prst="rect">
            <a:avLst/>
          </a:prstGeom>
        </p:spPr>
      </p:pic>
    </p:spTree>
    <p:extLst>
      <p:ext uri="{BB962C8B-B14F-4D97-AF65-F5344CB8AC3E}">
        <p14:creationId xmlns:p14="http://schemas.microsoft.com/office/powerpoint/2010/main" val="82790610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1E8D24-119F-46B1-B53A-FA878F72C3A2}"/>
              </a:ext>
            </a:extLst>
          </p:cNvPr>
          <p:cNvPicPr>
            <a:picLocks noChangeAspect="1"/>
          </p:cNvPicPr>
          <p:nvPr/>
        </p:nvPicPr>
        <p:blipFill>
          <a:blip r:embed="rId2"/>
          <a:stretch>
            <a:fillRect/>
          </a:stretch>
        </p:blipFill>
        <p:spPr>
          <a:xfrm>
            <a:off x="645885" y="1741713"/>
            <a:ext cx="10900229" cy="2104571"/>
          </a:xfrm>
          <a:prstGeom prst="rect">
            <a:avLst/>
          </a:prstGeom>
        </p:spPr>
      </p:pic>
    </p:spTree>
    <p:extLst>
      <p:ext uri="{BB962C8B-B14F-4D97-AF65-F5344CB8AC3E}">
        <p14:creationId xmlns:p14="http://schemas.microsoft.com/office/powerpoint/2010/main" val="73612712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4CBA36-BAE2-488D-B880-958F62154C97}"/>
              </a:ext>
            </a:extLst>
          </p:cNvPr>
          <p:cNvPicPr>
            <a:picLocks noChangeAspect="1"/>
          </p:cNvPicPr>
          <p:nvPr/>
        </p:nvPicPr>
        <p:blipFill>
          <a:blip r:embed="rId2"/>
          <a:stretch>
            <a:fillRect/>
          </a:stretch>
        </p:blipFill>
        <p:spPr>
          <a:xfrm>
            <a:off x="684970" y="693460"/>
            <a:ext cx="8271933" cy="1672369"/>
          </a:xfrm>
          <a:prstGeom prst="rect">
            <a:avLst/>
          </a:prstGeom>
        </p:spPr>
      </p:pic>
      <p:pic>
        <p:nvPicPr>
          <p:cNvPr id="3" name="Picture 2">
            <a:extLst>
              <a:ext uri="{FF2B5EF4-FFF2-40B4-BE49-F238E27FC236}">
                <a16:creationId xmlns:a16="http://schemas.microsoft.com/office/drawing/2014/main" id="{DC627D09-B116-4E5C-8B24-771C6340A9AB}"/>
              </a:ext>
            </a:extLst>
          </p:cNvPr>
          <p:cNvPicPr>
            <a:picLocks noChangeAspect="1"/>
          </p:cNvPicPr>
          <p:nvPr/>
        </p:nvPicPr>
        <p:blipFill>
          <a:blip r:embed="rId3"/>
          <a:stretch>
            <a:fillRect/>
          </a:stretch>
        </p:blipFill>
        <p:spPr>
          <a:xfrm>
            <a:off x="540896" y="2186934"/>
            <a:ext cx="11110207" cy="2305238"/>
          </a:xfrm>
          <a:prstGeom prst="rect">
            <a:avLst/>
          </a:prstGeom>
        </p:spPr>
      </p:pic>
    </p:spTree>
    <p:extLst>
      <p:ext uri="{BB962C8B-B14F-4D97-AF65-F5344CB8AC3E}">
        <p14:creationId xmlns:p14="http://schemas.microsoft.com/office/powerpoint/2010/main" val="892908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1E6119A-55B0-4A5E-AFE5-88E02B908C35}"/>
              </a:ext>
            </a:extLst>
          </p:cNvPr>
          <p:cNvPicPr>
            <a:picLocks noChangeAspect="1"/>
          </p:cNvPicPr>
          <p:nvPr/>
        </p:nvPicPr>
        <p:blipFill>
          <a:blip r:embed="rId2"/>
          <a:stretch>
            <a:fillRect/>
          </a:stretch>
        </p:blipFill>
        <p:spPr>
          <a:xfrm>
            <a:off x="633999" y="1083735"/>
            <a:ext cx="10925102" cy="2676649"/>
          </a:xfrm>
          <a:prstGeom prst="rect">
            <a:avLst/>
          </a:prstGeom>
        </p:spPr>
      </p:pic>
      <p:sp>
        <p:nvSpPr>
          <p:cNvPr id="13" name="Rectangle 12">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665C5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3B3D81-1E56-4F7C-AAEB-38DB1D7174BC}"/>
              </a:ext>
            </a:extLst>
          </p:cNvPr>
          <p:cNvSpPr>
            <a:spLocks noGrp="1"/>
          </p:cNvSpPr>
          <p:nvPr>
            <p:ph type="title"/>
          </p:nvPr>
        </p:nvSpPr>
        <p:spPr>
          <a:xfrm>
            <a:off x="633998" y="4905301"/>
            <a:ext cx="4988879" cy="1554485"/>
          </a:xfrm>
        </p:spPr>
        <p:txBody>
          <a:bodyPr anchor="ctr">
            <a:normAutofit/>
          </a:bodyPr>
          <a:lstStyle/>
          <a:p>
            <a:pPr algn="r"/>
            <a:r>
              <a:rPr lang="en-IN" sz="4000">
                <a:solidFill>
                  <a:srgbClr val="FFFFFF"/>
                </a:solidFill>
              </a:rPr>
              <a:t>A=33 and B=45</a:t>
            </a:r>
            <a:br>
              <a:rPr lang="en-IN" sz="4000">
                <a:solidFill>
                  <a:srgbClr val="FFFFFF"/>
                </a:solidFill>
              </a:rPr>
            </a:br>
            <a:r>
              <a:rPr lang="en-IN" sz="4000">
                <a:solidFill>
                  <a:srgbClr val="FFFFFF"/>
                </a:solidFill>
              </a:rPr>
              <a:t>A=25 and B=30</a:t>
            </a:r>
          </a:p>
        </p:txBody>
      </p:sp>
      <p:cxnSp>
        <p:nvCxnSpPr>
          <p:cNvPr id="15" name="Straight Connector 14">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68A6E3"/>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94055EB8-9E87-43AD-9540-814E0BAA7F67}"/>
              </a:ext>
            </a:extLst>
          </p:cNvPr>
          <p:cNvSpPr>
            <a:spLocks noGrp="1"/>
          </p:cNvSpPr>
          <p:nvPr>
            <p:ph idx="1"/>
          </p:nvPr>
        </p:nvSpPr>
        <p:spPr>
          <a:xfrm>
            <a:off x="6064301" y="4905300"/>
            <a:ext cx="5493699" cy="1554485"/>
          </a:xfrm>
        </p:spPr>
        <p:txBody>
          <a:bodyPr anchor="ctr">
            <a:normAutofit/>
          </a:bodyPr>
          <a:lstStyle/>
          <a:p>
            <a:r>
              <a:rPr lang="en-US" dirty="0">
                <a:solidFill>
                  <a:srgbClr val="FFFFFF"/>
                </a:solidFill>
              </a:rPr>
              <a:t>Branch coverage requires two test cases to complete testing</a:t>
            </a:r>
          </a:p>
        </p:txBody>
      </p:sp>
    </p:spTree>
    <p:extLst>
      <p:ext uri="{BB962C8B-B14F-4D97-AF65-F5344CB8AC3E}">
        <p14:creationId xmlns:p14="http://schemas.microsoft.com/office/powerpoint/2010/main" val="17991388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4BDFA8-E053-40F1-A00A-DF5B11D699B0}"/>
              </a:ext>
            </a:extLst>
          </p:cNvPr>
          <p:cNvPicPr>
            <a:picLocks noChangeAspect="1"/>
          </p:cNvPicPr>
          <p:nvPr/>
        </p:nvPicPr>
        <p:blipFill>
          <a:blip r:embed="rId2"/>
          <a:stretch>
            <a:fillRect/>
          </a:stretch>
        </p:blipFill>
        <p:spPr>
          <a:xfrm>
            <a:off x="643467" y="687677"/>
            <a:ext cx="10905066" cy="4961804"/>
          </a:xfrm>
          <a:prstGeom prst="rect">
            <a:avLst/>
          </a:prstGeom>
        </p:spPr>
      </p:pic>
    </p:spTree>
    <p:extLst>
      <p:ext uri="{BB962C8B-B14F-4D97-AF65-F5344CB8AC3E}">
        <p14:creationId xmlns:p14="http://schemas.microsoft.com/office/powerpoint/2010/main" val="16593386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286F92-5561-46DF-BE79-D210E61F2F0B}"/>
              </a:ext>
            </a:extLst>
          </p:cNvPr>
          <p:cNvPicPr>
            <a:picLocks noChangeAspect="1"/>
          </p:cNvPicPr>
          <p:nvPr/>
        </p:nvPicPr>
        <p:blipFill>
          <a:blip r:embed="rId2"/>
          <a:stretch>
            <a:fillRect/>
          </a:stretch>
        </p:blipFill>
        <p:spPr>
          <a:xfrm>
            <a:off x="3538924" y="643467"/>
            <a:ext cx="5114152" cy="5050225"/>
          </a:xfrm>
          <a:prstGeom prst="rect">
            <a:avLst/>
          </a:prstGeom>
        </p:spPr>
      </p:pic>
    </p:spTree>
    <p:extLst>
      <p:ext uri="{BB962C8B-B14F-4D97-AF65-F5344CB8AC3E}">
        <p14:creationId xmlns:p14="http://schemas.microsoft.com/office/powerpoint/2010/main" val="348954545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61176D-BB88-4E8D-940E-97CC6C93D832}"/>
              </a:ext>
            </a:extLst>
          </p:cNvPr>
          <p:cNvSpPr/>
          <p:nvPr/>
        </p:nvSpPr>
        <p:spPr>
          <a:xfrm>
            <a:off x="3327330" y="2967335"/>
            <a:ext cx="55373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Fault Based Testing</a:t>
            </a:r>
          </a:p>
        </p:txBody>
      </p:sp>
    </p:spTree>
    <p:extLst>
      <p:ext uri="{BB962C8B-B14F-4D97-AF65-F5344CB8AC3E}">
        <p14:creationId xmlns:p14="http://schemas.microsoft.com/office/powerpoint/2010/main" val="162944105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62C791A-811E-4DB3-B02E-0DFEDCCF9471}"/>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Why Fault Based testing?</a:t>
            </a:r>
          </a:p>
        </p:txBody>
      </p:sp>
      <p:sp>
        <p:nvSpPr>
          <p:cNvPr id="3" name="Content Placeholder 2">
            <a:extLst>
              <a:ext uri="{FF2B5EF4-FFF2-40B4-BE49-F238E27FC236}">
                <a16:creationId xmlns:a16="http://schemas.microsoft.com/office/drawing/2014/main" id="{F0CB5449-C744-4EDF-AC44-7EB5560FC740}"/>
              </a:ext>
            </a:extLst>
          </p:cNvPr>
          <p:cNvSpPr>
            <a:spLocks noGrp="1"/>
          </p:cNvSpPr>
          <p:nvPr>
            <p:ph idx="1"/>
          </p:nvPr>
        </p:nvSpPr>
        <p:spPr>
          <a:xfrm>
            <a:off x="5231958" y="605896"/>
            <a:ext cx="5923721" cy="5646208"/>
          </a:xfrm>
        </p:spPr>
        <p:txBody>
          <a:bodyPr anchor="ctr">
            <a:normAutofit/>
          </a:bodyPr>
          <a:lstStyle/>
          <a:p>
            <a:r>
              <a:rPr lang="en-IN" sz="2400" dirty="0"/>
              <a:t>Engineers study failures to understand how to prevent similar failures in the future. </a:t>
            </a:r>
          </a:p>
        </p:txBody>
      </p:sp>
    </p:spTree>
    <p:extLst>
      <p:ext uri="{BB962C8B-B14F-4D97-AF65-F5344CB8AC3E}">
        <p14:creationId xmlns:p14="http://schemas.microsoft.com/office/powerpoint/2010/main" val="331440846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2F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social media post of a person&#10;&#10;Description automatically generated"/>
          <p:cNvPicPr>
            <a:picLocks noGrp="1" noChangeAspect="1" noChangeArrowheads="1"/>
          </p:cNvPicPr>
          <p:nvPr>
            <p:ph idx="1"/>
          </p:nvPr>
        </p:nvPicPr>
        <p:blipFill>
          <a:blip r:embed="rId2" cstate="print"/>
          <a:stretch>
            <a:fillRect/>
          </a:stretch>
        </p:blipFill>
        <p:spPr bwMode="auto">
          <a:xfrm>
            <a:off x="1683401" y="801793"/>
            <a:ext cx="8825197" cy="5273056"/>
          </a:xfrm>
          <a:prstGeom prst="rect">
            <a:avLst/>
          </a:prstGeom>
          <a:noFill/>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Grp="1" noChangeAspect="1" noChangeArrowheads="1"/>
          </p:cNvPicPr>
          <p:nvPr>
            <p:ph idx="1"/>
          </p:nvPr>
        </p:nvPicPr>
        <p:blipFill>
          <a:blip r:embed="rId2" cstate="print"/>
          <a:stretch>
            <a:fillRect/>
          </a:stretch>
        </p:blipFill>
        <p:spPr bwMode="auto">
          <a:xfrm>
            <a:off x="1551162" y="905933"/>
            <a:ext cx="9121679" cy="5039728"/>
          </a:xfrm>
          <a:prstGeom prst="rect">
            <a:avLst/>
          </a:prstGeom>
          <a:noFill/>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852C068-2D84-41CB-B3F4-1EA4F029BB4B}"/>
              </a:ext>
            </a:extLst>
          </p:cNvPr>
          <p:cNvSpPr>
            <a:spLocks noGrp="1"/>
          </p:cNvSpPr>
          <p:nvPr>
            <p:ph type="title"/>
          </p:nvPr>
        </p:nvSpPr>
        <p:spPr>
          <a:xfrm>
            <a:off x="492369" y="605896"/>
            <a:ext cx="3642309" cy="5646208"/>
          </a:xfrm>
        </p:spPr>
        <p:txBody>
          <a:bodyPr anchor="ctr">
            <a:normAutofit/>
          </a:bodyPr>
          <a:lstStyle/>
          <a:p>
            <a:r>
              <a:rPr lang="en-IN" sz="4400" dirty="0">
                <a:solidFill>
                  <a:srgbClr val="FFFFFF"/>
                </a:solidFill>
              </a:rPr>
              <a:t>Why fault-based testing?</a:t>
            </a:r>
          </a:p>
        </p:txBody>
      </p:sp>
      <p:sp>
        <p:nvSpPr>
          <p:cNvPr id="3" name="Content Placeholder 2">
            <a:extLst>
              <a:ext uri="{FF2B5EF4-FFF2-40B4-BE49-F238E27FC236}">
                <a16:creationId xmlns:a16="http://schemas.microsoft.com/office/drawing/2014/main" id="{B394B728-0C19-4F1F-9EF0-7678E8378274}"/>
              </a:ext>
            </a:extLst>
          </p:cNvPr>
          <p:cNvSpPr>
            <a:spLocks noGrp="1"/>
          </p:cNvSpPr>
          <p:nvPr>
            <p:ph idx="1"/>
          </p:nvPr>
        </p:nvSpPr>
        <p:spPr>
          <a:xfrm>
            <a:off x="5231958" y="605896"/>
            <a:ext cx="5923721" cy="5646208"/>
          </a:xfrm>
        </p:spPr>
        <p:txBody>
          <a:bodyPr anchor="ctr">
            <a:normAutofit/>
          </a:bodyPr>
          <a:lstStyle/>
          <a:p>
            <a:r>
              <a:rPr lang="en-IN" sz="2400" dirty="0"/>
              <a:t>Experience with common software faults sometimes leads to improvements in design methods and programming languages</a:t>
            </a:r>
          </a:p>
        </p:txBody>
      </p:sp>
    </p:spTree>
    <p:extLst>
      <p:ext uri="{BB962C8B-B14F-4D97-AF65-F5344CB8AC3E}">
        <p14:creationId xmlns:p14="http://schemas.microsoft.com/office/powerpoint/2010/main" val="178366211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08DF7-582C-4C49-ACD7-9F553B75A892}"/>
              </a:ext>
            </a:extLst>
          </p:cNvPr>
          <p:cNvSpPr>
            <a:spLocks noGrp="1"/>
          </p:cNvSpPr>
          <p:nvPr>
            <p:ph type="title"/>
          </p:nvPr>
        </p:nvSpPr>
        <p:spPr>
          <a:xfrm>
            <a:off x="1097280" y="286603"/>
            <a:ext cx="10058400" cy="1450757"/>
          </a:xfrm>
        </p:spPr>
        <p:txBody>
          <a:bodyPr>
            <a:normAutofit/>
          </a:bodyPr>
          <a:lstStyle/>
          <a:p>
            <a:r>
              <a:rPr lang="en-IN" dirty="0"/>
              <a:t>Examples</a:t>
            </a:r>
          </a:p>
        </p:txBody>
      </p:sp>
      <p:graphicFrame>
        <p:nvGraphicFramePr>
          <p:cNvPr id="5" name="Content Placeholder 2">
            <a:extLst>
              <a:ext uri="{FF2B5EF4-FFF2-40B4-BE49-F238E27FC236}">
                <a16:creationId xmlns:a16="http://schemas.microsoft.com/office/drawing/2014/main" id="{62AB4569-4D1C-4F6E-9842-A814C678D46E}"/>
              </a:ext>
            </a:extLst>
          </p:cNvPr>
          <p:cNvGraphicFramePr>
            <a:graphicFrameLocks noGrp="1"/>
          </p:cNvGraphicFramePr>
          <p:nvPr>
            <p:ph idx="1"/>
            <p:extLst>
              <p:ext uri="{D42A27DB-BD31-4B8C-83A1-F6EECF244321}">
                <p14:modId xmlns:p14="http://schemas.microsoft.com/office/powerpoint/2010/main" val="125940104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1430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5F2898-FCCF-4A2A-9598-6CBAA9222554}"/>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Exceptions always prevails</a:t>
            </a:r>
          </a:p>
        </p:txBody>
      </p:sp>
      <p:sp>
        <p:nvSpPr>
          <p:cNvPr id="3" name="Content Placeholder 2">
            <a:extLst>
              <a:ext uri="{FF2B5EF4-FFF2-40B4-BE49-F238E27FC236}">
                <a16:creationId xmlns:a16="http://schemas.microsoft.com/office/drawing/2014/main" id="{7E29E3DE-8643-4A85-9995-DD11FA78950E}"/>
              </a:ext>
            </a:extLst>
          </p:cNvPr>
          <p:cNvSpPr>
            <a:spLocks noGrp="1"/>
          </p:cNvSpPr>
          <p:nvPr>
            <p:ph idx="1"/>
          </p:nvPr>
        </p:nvSpPr>
        <p:spPr>
          <a:xfrm>
            <a:off x="5231958" y="605896"/>
            <a:ext cx="5923721" cy="5646208"/>
          </a:xfrm>
        </p:spPr>
        <p:txBody>
          <a:bodyPr anchor="ctr">
            <a:normAutofit/>
          </a:bodyPr>
          <a:lstStyle/>
          <a:p>
            <a:pPr algn="just"/>
            <a:r>
              <a:rPr lang="en-IN" sz="2400" dirty="0"/>
              <a:t>Of course, not all programmer errors fall into classes that can be prevented or statically detected using better programming languages. Some faults must be detected through testing, and there too we can use knowledge about common faults to be more effective.</a:t>
            </a:r>
          </a:p>
        </p:txBody>
      </p:sp>
    </p:spTree>
    <p:extLst>
      <p:ext uri="{BB962C8B-B14F-4D97-AF65-F5344CB8AC3E}">
        <p14:creationId xmlns:p14="http://schemas.microsoft.com/office/powerpoint/2010/main" val="237332415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B82DEB0-A14C-4282-BF74-65BC353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097280" y="4844374"/>
            <a:ext cx="10058400" cy="1188995"/>
          </a:xfrm>
        </p:spPr>
        <p:txBody>
          <a:bodyPr anchor="ctr">
            <a:normAutofit/>
          </a:bodyPr>
          <a:lstStyle/>
          <a:p>
            <a:pPr algn="ctr"/>
            <a:r>
              <a:rPr lang="en-US"/>
              <a:t>Why fault-based testing needed?</a:t>
            </a:r>
          </a:p>
        </p:txBody>
      </p:sp>
      <p:graphicFrame>
        <p:nvGraphicFramePr>
          <p:cNvPr id="5" name="Content Placeholder 2">
            <a:extLst>
              <a:ext uri="{FF2B5EF4-FFF2-40B4-BE49-F238E27FC236}">
                <a16:creationId xmlns:a16="http://schemas.microsoft.com/office/drawing/2014/main" id="{C7F46432-2B1A-43F1-BF3B-50C46D5514D8}"/>
              </a:ext>
            </a:extLst>
          </p:cNvPr>
          <p:cNvGraphicFramePr>
            <a:graphicFrameLocks noGrp="1"/>
          </p:cNvGraphicFramePr>
          <p:nvPr>
            <p:ph idx="1"/>
            <p:extLst>
              <p:ext uri="{D42A27DB-BD31-4B8C-83A1-F6EECF244321}">
                <p14:modId xmlns:p14="http://schemas.microsoft.com/office/powerpoint/2010/main" val="26931531"/>
              </p:ext>
            </p:extLst>
          </p:nvPr>
        </p:nvGraphicFramePr>
        <p:xfrm>
          <a:off x="1036319" y="680936"/>
          <a:ext cx="10119362" cy="37653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57DD0-43DE-4520-9BEC-D3BEAB960F64}"/>
              </a:ext>
            </a:extLst>
          </p:cNvPr>
          <p:cNvSpPr>
            <a:spLocks noGrp="1"/>
          </p:cNvSpPr>
          <p:nvPr>
            <p:ph type="title"/>
          </p:nvPr>
        </p:nvSpPr>
        <p:spPr/>
        <p:txBody>
          <a:bodyPr/>
          <a:lstStyle/>
          <a:p>
            <a:r>
              <a:rPr lang="en-IN" dirty="0"/>
              <a:t>Deductions</a:t>
            </a:r>
          </a:p>
        </p:txBody>
      </p:sp>
      <p:pic>
        <p:nvPicPr>
          <p:cNvPr id="4" name="Content Placeholder 3">
            <a:extLst>
              <a:ext uri="{FF2B5EF4-FFF2-40B4-BE49-F238E27FC236}">
                <a16:creationId xmlns:a16="http://schemas.microsoft.com/office/drawing/2014/main" id="{7AF6D20C-7A49-4E06-9004-5F5F1AF3053D}"/>
              </a:ext>
            </a:extLst>
          </p:cNvPr>
          <p:cNvPicPr>
            <a:picLocks noGrp="1" noChangeAspect="1"/>
          </p:cNvPicPr>
          <p:nvPr>
            <p:ph idx="1"/>
          </p:nvPr>
        </p:nvPicPr>
        <p:blipFill>
          <a:blip r:embed="rId2"/>
          <a:stretch>
            <a:fillRect/>
          </a:stretch>
        </p:blipFill>
        <p:spPr>
          <a:xfrm>
            <a:off x="578412" y="2287329"/>
            <a:ext cx="11035176" cy="1961113"/>
          </a:xfrm>
          <a:prstGeom prst="rect">
            <a:avLst/>
          </a:prstGeom>
        </p:spPr>
      </p:pic>
    </p:spTree>
    <p:extLst>
      <p:ext uri="{BB962C8B-B14F-4D97-AF65-F5344CB8AC3E}">
        <p14:creationId xmlns:p14="http://schemas.microsoft.com/office/powerpoint/2010/main" val="249499619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644307E-46BD-4D7B-ABE2-CDDAEE494918}"/>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In short</a:t>
            </a:r>
          </a:p>
        </p:txBody>
      </p:sp>
      <p:sp>
        <p:nvSpPr>
          <p:cNvPr id="3" name="Content Placeholder 2">
            <a:extLst>
              <a:ext uri="{FF2B5EF4-FFF2-40B4-BE49-F238E27FC236}">
                <a16:creationId xmlns:a16="http://schemas.microsoft.com/office/drawing/2014/main" id="{4C215CCE-D500-4C1D-98A2-624EBBA5B624}"/>
              </a:ext>
            </a:extLst>
          </p:cNvPr>
          <p:cNvSpPr>
            <a:spLocks noGrp="1"/>
          </p:cNvSpPr>
          <p:nvPr>
            <p:ph idx="1"/>
          </p:nvPr>
        </p:nvSpPr>
        <p:spPr>
          <a:xfrm>
            <a:off x="5231958" y="605896"/>
            <a:ext cx="5923721" cy="5646208"/>
          </a:xfrm>
        </p:spPr>
        <p:txBody>
          <a:bodyPr anchor="ctr">
            <a:normAutofit/>
          </a:bodyPr>
          <a:lstStyle/>
          <a:p>
            <a:r>
              <a:rPr lang="en-IN" sz="2400" b="1" dirty="0">
                <a:solidFill>
                  <a:schemeClr val="accent6">
                    <a:lumMod val="50000"/>
                  </a:schemeClr>
                </a:solidFill>
              </a:rPr>
              <a:t>“Fault Based Testing is essential to assess the effectiveness of a test suite”.</a:t>
            </a:r>
          </a:p>
        </p:txBody>
      </p:sp>
    </p:spTree>
    <p:extLst>
      <p:ext uri="{BB962C8B-B14F-4D97-AF65-F5344CB8AC3E}">
        <p14:creationId xmlns:p14="http://schemas.microsoft.com/office/powerpoint/2010/main" val="27249656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689A-7341-4DA2-9AE7-0BEA1802B54D}"/>
              </a:ext>
            </a:extLst>
          </p:cNvPr>
          <p:cNvSpPr>
            <a:spLocks noGrp="1"/>
          </p:cNvSpPr>
          <p:nvPr>
            <p:ph type="title"/>
          </p:nvPr>
        </p:nvSpPr>
        <p:spPr>
          <a:xfrm>
            <a:off x="1097280" y="286603"/>
            <a:ext cx="10058400" cy="1450757"/>
          </a:xfrm>
        </p:spPr>
        <p:txBody>
          <a:bodyPr>
            <a:normAutofit/>
          </a:bodyPr>
          <a:lstStyle/>
          <a:p>
            <a:r>
              <a:rPr lang="en-IN" dirty="0"/>
              <a:t>Test Suite is not able to make the program fail</a:t>
            </a:r>
          </a:p>
        </p:txBody>
      </p:sp>
      <p:graphicFrame>
        <p:nvGraphicFramePr>
          <p:cNvPr id="5" name="Content Placeholder 2">
            <a:extLst>
              <a:ext uri="{FF2B5EF4-FFF2-40B4-BE49-F238E27FC236}">
                <a16:creationId xmlns:a16="http://schemas.microsoft.com/office/drawing/2014/main" id="{4F61BEB6-2195-4188-932C-E7F1B30586B5}"/>
              </a:ext>
            </a:extLst>
          </p:cNvPr>
          <p:cNvGraphicFramePr>
            <a:graphicFrameLocks noGrp="1"/>
          </p:cNvGraphicFramePr>
          <p:nvPr>
            <p:ph idx="1"/>
            <p:extLst>
              <p:ext uri="{D42A27DB-BD31-4B8C-83A1-F6EECF244321}">
                <p14:modId xmlns:p14="http://schemas.microsoft.com/office/powerpoint/2010/main" val="319071564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356598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p>
            <a:pPr marL="12700"/>
            <a:r>
              <a:rPr lang="en-US" sz="3600">
                <a:solidFill>
                  <a:schemeClr val="bg1"/>
                </a:solidFill>
              </a:rPr>
              <a:t>Fault models Used in Language Design</a:t>
            </a:r>
          </a:p>
        </p:txBody>
      </p:sp>
      <p:graphicFrame>
        <p:nvGraphicFramePr>
          <p:cNvPr id="7" name="object 3">
            <a:extLst>
              <a:ext uri="{FF2B5EF4-FFF2-40B4-BE49-F238E27FC236}">
                <a16:creationId xmlns:a16="http://schemas.microsoft.com/office/drawing/2014/main" id="{993AD8CD-6BDE-4959-9545-34F7D872141D}"/>
              </a:ext>
            </a:extLst>
          </p:cNvPr>
          <p:cNvGraphicFramePr/>
          <p:nvPr>
            <p:extLst>
              <p:ext uri="{D42A27DB-BD31-4B8C-83A1-F6EECF244321}">
                <p14:modId xmlns:p14="http://schemas.microsoft.com/office/powerpoint/2010/main" val="340851023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object 2"/>
          <p:cNvSpPr txBox="1">
            <a:spLocks noGrp="1"/>
          </p:cNvSpPr>
          <p:nvPr>
            <p:ph type="title"/>
          </p:nvPr>
        </p:nvSpPr>
        <p:spPr>
          <a:xfrm>
            <a:off x="642259" y="634946"/>
            <a:ext cx="3372529" cy="5055904"/>
          </a:xfrm>
          <a:prstGeom prst="rect">
            <a:avLst/>
          </a:prstGeom>
        </p:spPr>
        <p:txBody>
          <a:bodyPr vert="horz" lIns="91440" tIns="45720" rIns="91440" bIns="45720" rtlCol="0" anchor="ctr">
            <a:normAutofit/>
          </a:bodyPr>
          <a:lstStyle/>
          <a:p>
            <a:pPr marL="12700"/>
            <a:r>
              <a:rPr lang="en-US"/>
              <a:t>Fault-Based Testing</a:t>
            </a:r>
          </a:p>
        </p:txBody>
      </p:sp>
      <p:cxnSp>
        <p:nvCxnSpPr>
          <p:cNvPr id="16" name="Straight Connector 11">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7" name="object 3">
            <a:extLst>
              <a:ext uri="{FF2B5EF4-FFF2-40B4-BE49-F238E27FC236}">
                <a16:creationId xmlns:a16="http://schemas.microsoft.com/office/drawing/2014/main" id="{A1CA6FD2-4519-4F73-8665-9E9ACDFD6895}"/>
              </a:ext>
            </a:extLst>
          </p:cNvPr>
          <p:cNvGraphicFramePr/>
          <p:nvPr>
            <p:extLst>
              <p:ext uri="{D42A27DB-BD31-4B8C-83A1-F6EECF244321}">
                <p14:modId xmlns:p14="http://schemas.microsoft.com/office/powerpoint/2010/main" val="3015001646"/>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Uses of Fault Seeding</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indent="-458470">
              <a:spcBef>
                <a:spcPts val="100"/>
              </a:spcBef>
              <a:buFont typeface="Calibri" panose="020F0502020204030204" pitchFamily="34" charset="0"/>
              <a:buChar char="●"/>
              <a:tabLst>
                <a:tab pos="471170" algn="l"/>
                <a:tab pos="471805" algn="l"/>
              </a:tabLst>
            </a:pPr>
            <a:r>
              <a:rPr lang="en-US" sz="2400" i="1" spc="-5">
                <a:solidFill>
                  <a:schemeClr val="tx1">
                    <a:lumMod val="75000"/>
                    <a:lumOff val="25000"/>
                  </a:schemeClr>
                </a:solidFill>
              </a:rPr>
              <a:t>Fault </a:t>
            </a:r>
            <a:r>
              <a:rPr lang="en-US" sz="2400" i="1">
                <a:solidFill>
                  <a:schemeClr val="tx1">
                    <a:lumMod val="75000"/>
                    <a:lumOff val="25000"/>
                  </a:schemeClr>
                </a:solidFill>
              </a:rPr>
              <a:t>seeding </a:t>
            </a:r>
            <a:r>
              <a:rPr lang="en-US" sz="2400">
                <a:solidFill>
                  <a:schemeClr val="tx1">
                    <a:lumMod val="75000"/>
                    <a:lumOff val="25000"/>
                  </a:schemeClr>
                </a:solidFill>
              </a:rPr>
              <a:t>can </a:t>
            </a:r>
            <a:r>
              <a:rPr lang="en-US" sz="2400" spc="-5">
                <a:solidFill>
                  <a:schemeClr val="tx1">
                    <a:lumMod val="75000"/>
                    <a:lumOff val="25000"/>
                  </a:schemeClr>
                </a:solidFill>
              </a:rPr>
              <a:t>be used to:</a:t>
            </a:r>
            <a:endParaRPr lang="en-US" sz="2400">
              <a:solidFill>
                <a:schemeClr val="tx1">
                  <a:lumMod val="75000"/>
                  <a:lumOff val="25000"/>
                </a:schemeClr>
              </a:solidFill>
            </a:endParaRPr>
          </a:p>
          <a:p>
            <a:pPr marL="928370" marR="424815" lvl="1" indent="-458470">
              <a:spcBef>
                <a:spcPts val="65"/>
              </a:spcBef>
              <a:buFont typeface="Calibri" panose="020F0502020204030204" pitchFamily="34" charset="0"/>
              <a:buChar char="●"/>
              <a:tabLst>
                <a:tab pos="471170" algn="l"/>
                <a:tab pos="471805" algn="l"/>
              </a:tabLst>
            </a:pPr>
            <a:r>
              <a:rPr lang="en-US" sz="2400" spc="-5">
                <a:solidFill>
                  <a:schemeClr val="tx1">
                    <a:lumMod val="75000"/>
                    <a:lumOff val="25000"/>
                  </a:schemeClr>
                </a:solidFill>
              </a:rPr>
              <a:t>To evaluate thoroughness of the test suite and it act as a elements of a test adequacy criterion.</a:t>
            </a:r>
            <a:endParaRPr lang="en-US" sz="2400">
              <a:solidFill>
                <a:schemeClr val="tx1">
                  <a:lumMod val="75000"/>
                  <a:lumOff val="25000"/>
                </a:schemeClr>
              </a:solidFill>
            </a:endParaRPr>
          </a:p>
          <a:p>
            <a:pPr marL="928369" lvl="1" indent="-412750">
              <a:spcBef>
                <a:spcPts val="20"/>
              </a:spcBef>
              <a:buFont typeface="Calibri" panose="020F0502020204030204" pitchFamily="34" charset="0"/>
              <a:tabLst>
                <a:tab pos="928369" algn="l"/>
                <a:tab pos="929005" algn="l"/>
              </a:tabLst>
            </a:pPr>
            <a:endParaRPr lang="en-US" sz="2400">
              <a:solidFill>
                <a:schemeClr val="tx1">
                  <a:lumMod val="75000"/>
                  <a:lumOff val="25000"/>
                </a:schemeClr>
              </a:solidFill>
            </a:endParaRPr>
          </a:p>
          <a:p>
            <a:pPr marL="471170" marR="856615" indent="-458470">
              <a:spcBef>
                <a:spcPts val="95"/>
              </a:spcBef>
              <a:buFont typeface="Calibri" panose="020F0502020204030204" pitchFamily="34" charset="0"/>
              <a:buChar char="●"/>
              <a:tabLst>
                <a:tab pos="471170" algn="l"/>
                <a:tab pos="471805" algn="l"/>
              </a:tabLst>
            </a:pPr>
            <a:r>
              <a:rPr lang="en-US" sz="2400" spc="-10">
                <a:solidFill>
                  <a:schemeClr val="tx1">
                    <a:lumMod val="75000"/>
                    <a:lumOff val="25000"/>
                  </a:schemeClr>
                </a:solidFill>
              </a:rPr>
              <a:t>Provides </a:t>
            </a:r>
            <a:r>
              <a:rPr lang="en-US" sz="2400" spc="-5">
                <a:solidFill>
                  <a:schemeClr val="tx1">
                    <a:lumMod val="75000"/>
                    <a:lumOff val="25000"/>
                  </a:schemeClr>
                </a:solidFill>
              </a:rPr>
              <a:t>evidence that we have done </a:t>
            </a:r>
            <a:r>
              <a:rPr lang="en-US" sz="2400">
                <a:solidFill>
                  <a:schemeClr val="tx1">
                    <a:lumMod val="75000"/>
                    <a:lumOff val="25000"/>
                  </a:schemeClr>
                </a:solidFill>
              </a:rPr>
              <a:t>a  </a:t>
            </a:r>
            <a:r>
              <a:rPr lang="en-US" sz="2400" spc="-5">
                <a:solidFill>
                  <a:schemeClr val="tx1">
                    <a:lumMod val="75000"/>
                    <a:lumOff val="25000"/>
                  </a:schemeClr>
                </a:solidFill>
              </a:rPr>
              <a:t>good job in</a:t>
            </a:r>
            <a:r>
              <a:rPr lang="en-US" sz="2400" spc="-15">
                <a:solidFill>
                  <a:schemeClr val="tx1">
                    <a:lumMod val="75000"/>
                    <a:lumOff val="25000"/>
                  </a:schemeClr>
                </a:solidFill>
              </a:rPr>
              <a:t> </a:t>
            </a:r>
            <a:r>
              <a:rPr lang="en-US" sz="2400" spc="-5">
                <a:solidFill>
                  <a:schemeClr val="tx1">
                    <a:lumMod val="75000"/>
                    <a:lumOff val="25000"/>
                  </a:schemeClr>
                </a:solidFill>
              </a:rPr>
              <a:t>testing.</a:t>
            </a:r>
            <a:endParaRPr lang="en-US" sz="2400">
              <a:solidFill>
                <a:schemeClr val="tx1">
                  <a:lumMod val="75000"/>
                  <a:lumOff val="25000"/>
                </a:schemeClr>
              </a:solidFill>
            </a:endParaRPr>
          </a:p>
          <a:p>
            <a:pPr marL="928369" marR="5080" lvl="1" indent="-412750">
              <a:spcBef>
                <a:spcPts val="335"/>
              </a:spcBef>
              <a:buFont typeface="Calibri" panose="020F0502020204030204" pitchFamily="34" charset="0"/>
              <a:buChar char="○"/>
              <a:tabLst>
                <a:tab pos="928369" algn="l"/>
                <a:tab pos="929005" algn="l"/>
              </a:tabLst>
            </a:pPr>
            <a:r>
              <a:rPr lang="en-US" sz="2400" spc="-5">
                <a:solidFill>
                  <a:schemeClr val="tx1">
                    <a:lumMod val="75000"/>
                    <a:lumOff val="25000"/>
                  </a:schemeClr>
                </a:solidFill>
              </a:rPr>
              <a:t>If our tests have not found any new faults, have they  found all </a:t>
            </a:r>
            <a:r>
              <a:rPr lang="en-US" sz="2400">
                <a:solidFill>
                  <a:schemeClr val="tx1">
                    <a:lumMod val="75000"/>
                    <a:lumOff val="25000"/>
                  </a:schemeClr>
                </a:solidFill>
              </a:rPr>
              <a:t>major </a:t>
            </a:r>
            <a:r>
              <a:rPr lang="en-US" sz="2400" spc="-5">
                <a:solidFill>
                  <a:schemeClr val="tx1">
                    <a:lumMod val="75000"/>
                    <a:lumOff val="25000"/>
                  </a:schemeClr>
                </a:solidFill>
              </a:rPr>
              <a:t>issues, or are they bad</a:t>
            </a:r>
            <a:r>
              <a:rPr lang="en-US" sz="2400" spc="-50">
                <a:solidFill>
                  <a:schemeClr val="tx1">
                    <a:lumMod val="75000"/>
                    <a:lumOff val="25000"/>
                  </a:schemeClr>
                </a:solidFill>
              </a:rPr>
              <a:t> </a:t>
            </a:r>
            <a:r>
              <a:rPr lang="en-US" sz="2400" spc="-5">
                <a:solidFill>
                  <a:schemeClr val="tx1">
                    <a:lumMod val="75000"/>
                    <a:lumOff val="25000"/>
                  </a:schemeClr>
                </a:solidFill>
              </a:rPr>
              <a:t>tests?</a:t>
            </a:r>
          </a:p>
          <a:p>
            <a:pPr marL="928369" marR="5080" lvl="1" indent="-412750">
              <a:spcBef>
                <a:spcPts val="335"/>
              </a:spcBef>
              <a:buFont typeface="Calibri" panose="020F0502020204030204" pitchFamily="34" charset="0"/>
              <a:buChar char="○"/>
              <a:tabLst>
                <a:tab pos="928369" algn="l"/>
                <a:tab pos="929005" algn="l"/>
              </a:tabLst>
            </a:pPr>
            <a:r>
              <a:rPr lang="en-US" sz="2400" spc="-5">
                <a:solidFill>
                  <a:schemeClr val="tx1">
                    <a:lumMod val="75000"/>
                    <a:lumOff val="25000"/>
                  </a:schemeClr>
                </a:solidFill>
              </a:rPr>
              <a:t>Can the existing tests find the </a:t>
            </a:r>
            <a:r>
              <a:rPr lang="en-US" sz="2400">
                <a:solidFill>
                  <a:schemeClr val="tx1">
                    <a:lumMod val="75000"/>
                    <a:lumOff val="25000"/>
                  </a:schemeClr>
                </a:solidFill>
              </a:rPr>
              <a:t>seeded</a:t>
            </a:r>
            <a:r>
              <a:rPr lang="en-US" sz="2400" spc="-65">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t>Assumptions in Fault-Based Testing</a:t>
            </a:r>
          </a:p>
        </p:txBody>
      </p:sp>
      <p:graphicFrame>
        <p:nvGraphicFramePr>
          <p:cNvPr id="5" name="Text Placeholder 2">
            <a:extLst>
              <a:ext uri="{FF2B5EF4-FFF2-40B4-BE49-F238E27FC236}">
                <a16:creationId xmlns:a16="http://schemas.microsoft.com/office/drawing/2014/main" id="{092BADC1-D2BC-432C-B3FE-C0194D3A0EC8}"/>
              </a:ext>
            </a:extLst>
          </p:cNvPr>
          <p:cNvGraphicFramePr/>
          <p:nvPr>
            <p:extLst>
              <p:ext uri="{D42A27DB-BD31-4B8C-83A1-F6EECF244321}">
                <p14:modId xmlns:p14="http://schemas.microsoft.com/office/powerpoint/2010/main" val="3641854174"/>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Assumptions ….</a:t>
            </a:r>
          </a:p>
        </p:txBody>
      </p:sp>
      <p:sp>
        <p:nvSpPr>
          <p:cNvPr id="3" name="Text Placeholder 2"/>
          <p:cNvSpPr>
            <a:spLocks noGrp="1"/>
          </p:cNvSpPr>
          <p:nvPr>
            <p:ph type="body" idx="1"/>
          </p:nvPr>
        </p:nvSpPr>
        <p:spPr>
          <a:xfrm>
            <a:off x="5231958" y="605896"/>
            <a:ext cx="5923721" cy="5646208"/>
          </a:xfrm>
        </p:spPr>
        <p:txBody>
          <a:bodyPr anchor="ctr">
            <a:normAutofit/>
          </a:bodyPr>
          <a:lstStyle/>
          <a:p>
            <a:pPr>
              <a:buFont typeface="Arial" pitchFamily="34" charset="0"/>
              <a:buChar char="•"/>
            </a:pPr>
            <a:r>
              <a:rPr lang="en-US" sz="2400" i="1" spc="-5" dirty="0"/>
              <a:t>Competent </a:t>
            </a:r>
            <a:r>
              <a:rPr lang="en-US" sz="2400" i="1" spc="-10" dirty="0"/>
              <a:t>Programmer</a:t>
            </a:r>
            <a:r>
              <a:rPr lang="en-US" sz="2400" i="1" spc="-25" dirty="0"/>
              <a:t> </a:t>
            </a:r>
            <a:r>
              <a:rPr lang="en-US" sz="2400" i="1" spc="-5" dirty="0"/>
              <a:t>Hypothesis</a:t>
            </a:r>
            <a:endParaRPr lang="en-US" sz="2400" dirty="0"/>
          </a:p>
          <a:p>
            <a:pPr marL="928369" marR="5080" lvl="1" indent="-412750">
              <a:spcBef>
                <a:spcPts val="455"/>
              </a:spcBef>
              <a:buChar char="○"/>
              <a:tabLst>
                <a:tab pos="928369" algn="l"/>
                <a:tab pos="929005" algn="l"/>
              </a:tabLst>
            </a:pPr>
            <a:r>
              <a:rPr lang="en-US" sz="2400" dirty="0">
                <a:latin typeface="Arial"/>
                <a:cs typeface="Arial"/>
              </a:rPr>
              <a:t>A </a:t>
            </a:r>
            <a:r>
              <a:rPr lang="en-US" sz="2400" spc="-5" dirty="0">
                <a:latin typeface="Arial"/>
                <a:cs typeface="Arial"/>
              </a:rPr>
              <a:t>faulty program differs from </a:t>
            </a:r>
            <a:r>
              <a:rPr lang="en-US" sz="2400" dirty="0">
                <a:latin typeface="Arial"/>
                <a:cs typeface="Arial"/>
              </a:rPr>
              <a:t>a correct </a:t>
            </a:r>
            <a:r>
              <a:rPr lang="en-US" sz="2400" spc="-5" dirty="0">
                <a:latin typeface="Arial"/>
                <a:cs typeface="Arial"/>
              </a:rPr>
              <a:t>program only  by </a:t>
            </a:r>
            <a:r>
              <a:rPr lang="en-US" sz="2400" dirty="0">
                <a:latin typeface="Arial"/>
                <a:cs typeface="Arial"/>
              </a:rPr>
              <a:t>a small </a:t>
            </a:r>
            <a:r>
              <a:rPr lang="en-US" sz="2400" spc="-5" dirty="0">
                <a:latin typeface="Arial"/>
                <a:cs typeface="Arial"/>
              </a:rPr>
              <a:t>textual</a:t>
            </a:r>
            <a:r>
              <a:rPr lang="en-US" sz="2400" spc="-30" dirty="0">
                <a:latin typeface="Arial"/>
                <a:cs typeface="Arial"/>
              </a:rPr>
              <a:t> </a:t>
            </a:r>
            <a:r>
              <a:rPr lang="en-US" sz="2400" dirty="0">
                <a:latin typeface="Arial"/>
                <a:cs typeface="Arial"/>
              </a:rPr>
              <a:t>change.</a:t>
            </a:r>
          </a:p>
          <a:p>
            <a:pPr marL="928369" marR="173355" lvl="1" indent="-412750">
              <a:spcBef>
                <a:spcPts val="400"/>
              </a:spcBef>
              <a:buChar char="○"/>
              <a:tabLst>
                <a:tab pos="928369" algn="l"/>
                <a:tab pos="929005" algn="l"/>
              </a:tabLst>
            </a:pPr>
            <a:r>
              <a:rPr lang="en-US" sz="2400" spc="-5" dirty="0">
                <a:latin typeface="Arial"/>
                <a:cs typeface="Arial"/>
              </a:rPr>
              <a:t>If </a:t>
            </a:r>
            <a:r>
              <a:rPr lang="en-US" sz="2400" dirty="0">
                <a:latin typeface="Arial"/>
                <a:cs typeface="Arial"/>
              </a:rPr>
              <a:t>so, </a:t>
            </a:r>
            <a:r>
              <a:rPr lang="en-US" sz="2400" spc="-5" dirty="0">
                <a:latin typeface="Arial"/>
                <a:cs typeface="Arial"/>
              </a:rPr>
              <a:t>we only must distinguish the program from  all </a:t>
            </a:r>
            <a:r>
              <a:rPr lang="en-US" sz="2400" dirty="0">
                <a:latin typeface="Arial"/>
                <a:cs typeface="Arial"/>
              </a:rPr>
              <a:t>such small</a:t>
            </a:r>
            <a:r>
              <a:rPr lang="en-US" sz="2400" spc="-20" dirty="0">
                <a:latin typeface="Arial"/>
                <a:cs typeface="Arial"/>
              </a:rPr>
              <a:t> </a:t>
            </a:r>
            <a:r>
              <a:rPr lang="en-US" sz="2400" dirty="0">
                <a:latin typeface="Arial"/>
                <a:cs typeface="Arial"/>
              </a:rPr>
              <a:t>variants(Alternate program) by executing test cases and test cases fails on anyone by detecting faults.</a:t>
            </a:r>
          </a:p>
          <a:p>
            <a:pPr marL="928369" lvl="1" indent="-412750">
              <a:buChar char="○"/>
              <a:tabLst>
                <a:tab pos="928369" algn="l"/>
                <a:tab pos="929005" algn="l"/>
              </a:tabLst>
            </a:pPr>
            <a:r>
              <a:rPr lang="en-US" sz="2400" b="1" spc="-5" dirty="0">
                <a:latin typeface="Arial"/>
                <a:cs typeface="Arial"/>
              </a:rPr>
              <a:t>It is an assumption that SUT (</a:t>
            </a:r>
            <a:r>
              <a:rPr lang="en-US" sz="2400" b="1" dirty="0">
                <a:latin typeface="Arial"/>
                <a:cs typeface="Arial"/>
              </a:rPr>
              <a:t>source under test </a:t>
            </a:r>
            <a:r>
              <a:rPr lang="en-US" sz="2400" b="1" spc="-5" dirty="0">
                <a:latin typeface="Arial"/>
                <a:cs typeface="Arial"/>
              </a:rPr>
              <a:t>) is </a:t>
            </a:r>
            <a:r>
              <a:rPr lang="en-US" sz="2400" b="1" dirty="0">
                <a:latin typeface="Arial"/>
                <a:cs typeface="Arial"/>
              </a:rPr>
              <a:t>“close </a:t>
            </a:r>
            <a:r>
              <a:rPr lang="en-US" sz="2400" b="1" spc="-5" dirty="0">
                <a:latin typeface="Arial"/>
                <a:cs typeface="Arial"/>
              </a:rPr>
              <a:t>to”</a:t>
            </a:r>
            <a:r>
              <a:rPr lang="en-US" sz="2400" b="1" spc="-50" dirty="0">
                <a:latin typeface="Arial"/>
                <a:cs typeface="Arial"/>
              </a:rPr>
              <a:t> </a:t>
            </a:r>
            <a:r>
              <a:rPr lang="en-US" sz="2400" b="1" dirty="0">
                <a:latin typeface="Arial"/>
                <a:cs typeface="Arial"/>
              </a:rPr>
              <a:t>correct program.</a:t>
            </a:r>
            <a:endParaRPr lang="en-US" sz="2400" b="1"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Assumptions….</a:t>
            </a:r>
          </a:p>
        </p:txBody>
      </p:sp>
      <p:sp>
        <p:nvSpPr>
          <p:cNvPr id="3" name="Text Placeholder 2"/>
          <p:cNvSpPr>
            <a:spLocks noGrp="1"/>
          </p:cNvSpPr>
          <p:nvPr>
            <p:ph type="body" idx="1"/>
          </p:nvPr>
        </p:nvSpPr>
        <p:spPr>
          <a:xfrm>
            <a:off x="5231958" y="605896"/>
            <a:ext cx="5923721" cy="5646208"/>
          </a:xfrm>
        </p:spPr>
        <p:txBody>
          <a:bodyPr anchor="ctr">
            <a:normAutofit/>
          </a:bodyPr>
          <a:lstStyle/>
          <a:p>
            <a:pPr marL="471170" indent="-458470">
              <a:spcBef>
                <a:spcPts val="100"/>
              </a:spcBef>
              <a:buChar char="●"/>
              <a:tabLst>
                <a:tab pos="471170" algn="l"/>
                <a:tab pos="471805" algn="l"/>
              </a:tabLst>
            </a:pPr>
            <a:r>
              <a:rPr lang="en-US" sz="2400"/>
              <a:t>Many </a:t>
            </a:r>
            <a:r>
              <a:rPr lang="en-US" sz="2400" spc="-5"/>
              <a:t>faults are </a:t>
            </a:r>
            <a:r>
              <a:rPr lang="en-US" sz="2400"/>
              <a:t>small syntactical</a:t>
            </a:r>
            <a:r>
              <a:rPr lang="en-US" sz="2400" spc="-60"/>
              <a:t> </a:t>
            </a:r>
            <a:r>
              <a:rPr lang="en-US" sz="2400" spc="-5"/>
              <a:t>errors.</a:t>
            </a:r>
            <a:endParaRPr lang="en-US" sz="2400"/>
          </a:p>
          <a:p>
            <a:pPr marL="471170" marR="1391920" indent="-458470">
              <a:buChar char="●"/>
              <a:tabLst>
                <a:tab pos="471170" algn="l"/>
                <a:tab pos="471805" algn="l"/>
              </a:tabLst>
            </a:pPr>
            <a:r>
              <a:rPr lang="en-US" sz="2400" spc="-5"/>
              <a:t>Conceptual faults often </a:t>
            </a:r>
            <a:r>
              <a:rPr lang="en-US" sz="2400"/>
              <a:t>manifest</a:t>
            </a:r>
            <a:r>
              <a:rPr lang="en-US" sz="2400" spc="-95"/>
              <a:t> </a:t>
            </a:r>
            <a:r>
              <a:rPr lang="en-US" sz="2400" spc="-5"/>
              <a:t>as  </a:t>
            </a:r>
            <a:r>
              <a:rPr lang="en-US" sz="2400"/>
              <a:t>syntactical</a:t>
            </a:r>
            <a:r>
              <a:rPr lang="en-US" sz="2400" spc="-10"/>
              <a:t> </a:t>
            </a:r>
            <a:r>
              <a:rPr lang="en-US" sz="2400" spc="-5"/>
              <a:t>errors.</a:t>
            </a:r>
            <a:endParaRPr lang="en-US" sz="2400"/>
          </a:p>
          <a:p>
            <a:pPr marL="471170" marR="254000" indent="-458470">
              <a:buChar char="●"/>
              <a:tabLst>
                <a:tab pos="471170" algn="l"/>
                <a:tab pos="471805" algn="l"/>
              </a:tabLst>
            </a:pPr>
            <a:r>
              <a:rPr lang="en-US" sz="2400" spc="-5"/>
              <a:t>Complex faults </a:t>
            </a:r>
            <a:r>
              <a:rPr lang="en-US" sz="2400"/>
              <a:t>may result </a:t>
            </a:r>
            <a:r>
              <a:rPr lang="en-US" sz="2400" spc="-5"/>
              <a:t>in larger</a:t>
            </a:r>
            <a:r>
              <a:rPr lang="en-US" sz="2400" spc="-100"/>
              <a:t> </a:t>
            </a:r>
            <a:r>
              <a:rPr lang="en-US" sz="2400" spc="-5"/>
              <a:t>textual  differences.</a:t>
            </a:r>
            <a:endParaRPr lang="en-US" sz="2400"/>
          </a:p>
          <a:p>
            <a:pPr marL="928369" marR="128270" lvl="1" indent="-412750">
              <a:spcBef>
                <a:spcPts val="455"/>
              </a:spcBef>
              <a:buChar char="○"/>
              <a:tabLst>
                <a:tab pos="928369" algn="l"/>
                <a:tab pos="929005" algn="l"/>
              </a:tabLst>
            </a:pPr>
            <a:r>
              <a:rPr lang="en-US" sz="2400" spc="-5">
                <a:latin typeface="Arial"/>
                <a:cs typeface="Arial"/>
              </a:rPr>
              <a:t>However, </a:t>
            </a:r>
            <a:r>
              <a:rPr lang="en-US" sz="2400">
                <a:latin typeface="Arial"/>
                <a:cs typeface="Arial"/>
              </a:rPr>
              <a:t>mutation </a:t>
            </a:r>
            <a:r>
              <a:rPr lang="en-US" sz="2400" spc="-5">
                <a:latin typeface="Arial"/>
                <a:cs typeface="Arial"/>
              </a:rPr>
              <a:t>testing is </a:t>
            </a:r>
            <a:r>
              <a:rPr lang="en-US" sz="2400">
                <a:latin typeface="Arial"/>
                <a:cs typeface="Arial"/>
              </a:rPr>
              <a:t>still valid </a:t>
            </a:r>
            <a:r>
              <a:rPr lang="en-US" sz="2400" spc="-5">
                <a:latin typeface="Arial"/>
                <a:cs typeface="Arial"/>
              </a:rPr>
              <a:t>if test</a:t>
            </a:r>
            <a:r>
              <a:rPr lang="en-US" sz="2400" spc="-105">
                <a:latin typeface="Arial"/>
                <a:cs typeface="Arial"/>
              </a:rPr>
              <a:t> </a:t>
            </a:r>
            <a:r>
              <a:rPr lang="en-US" sz="2400">
                <a:latin typeface="Arial"/>
                <a:cs typeface="Arial"/>
              </a:rPr>
              <a:t>cases  </a:t>
            </a:r>
            <a:r>
              <a:rPr lang="en-US" sz="2400" spc="-5">
                <a:latin typeface="Arial"/>
                <a:cs typeface="Arial"/>
              </a:rPr>
              <a:t>for </a:t>
            </a:r>
            <a:r>
              <a:rPr lang="en-US" sz="2400">
                <a:latin typeface="Arial"/>
                <a:cs typeface="Arial"/>
              </a:rPr>
              <a:t>simple </a:t>
            </a:r>
            <a:r>
              <a:rPr lang="en-US" sz="2400" spc="-5">
                <a:latin typeface="Arial"/>
                <a:cs typeface="Arial"/>
              </a:rPr>
              <a:t>issues </a:t>
            </a:r>
            <a:r>
              <a:rPr lang="en-US" sz="2400">
                <a:latin typeface="Arial"/>
                <a:cs typeface="Arial"/>
              </a:rPr>
              <a:t>can </a:t>
            </a:r>
            <a:r>
              <a:rPr lang="en-US" sz="2400" spc="-5">
                <a:latin typeface="Arial"/>
                <a:cs typeface="Arial"/>
              </a:rPr>
              <a:t>detect </a:t>
            </a:r>
            <a:r>
              <a:rPr lang="en-US" sz="2400">
                <a:latin typeface="Arial"/>
                <a:cs typeface="Arial"/>
              </a:rPr>
              <a:t>complex</a:t>
            </a:r>
            <a:r>
              <a:rPr lang="en-US" sz="2400" spc="-55">
                <a:latin typeface="Arial"/>
                <a:cs typeface="Arial"/>
              </a:rPr>
              <a:t> </a:t>
            </a:r>
            <a:r>
              <a:rPr lang="en-US" sz="2400" spc="-5">
                <a:latin typeface="Arial"/>
                <a:cs typeface="Arial"/>
              </a:rPr>
              <a:t>issues.</a:t>
            </a:r>
            <a:endParaRPr lang="en-US" sz="2400">
              <a:latin typeface="Arial"/>
              <a:cs typeface="Arial"/>
            </a:endParaRPr>
          </a:p>
          <a:p>
            <a:pPr marL="928369" marR="5080" lvl="1" indent="-412750">
              <a:spcBef>
                <a:spcPts val="400"/>
              </a:spcBef>
              <a:buFont typeface="Arial"/>
              <a:buChar char="○"/>
              <a:tabLst>
                <a:tab pos="928369" algn="l"/>
                <a:tab pos="929005" algn="l"/>
              </a:tabLst>
            </a:pPr>
            <a:r>
              <a:rPr lang="en-US" sz="2400" i="1" spc="-5">
                <a:latin typeface="Arial"/>
                <a:cs typeface="Arial"/>
              </a:rPr>
              <a:t>Coupling Effect Hypothesis </a:t>
            </a:r>
            <a:r>
              <a:rPr lang="en-US" sz="2400">
                <a:latin typeface="Arial"/>
                <a:cs typeface="Arial"/>
              </a:rPr>
              <a:t>- complex </a:t>
            </a:r>
            <a:r>
              <a:rPr lang="en-US" sz="2400" spc="-5">
                <a:latin typeface="Arial"/>
                <a:cs typeface="Arial"/>
              </a:rPr>
              <a:t>faults </a:t>
            </a:r>
            <a:r>
              <a:rPr lang="en-US" sz="2400">
                <a:latin typeface="Arial"/>
                <a:cs typeface="Arial"/>
              </a:rPr>
              <a:t>can </a:t>
            </a:r>
            <a:r>
              <a:rPr lang="en-US" sz="2400" spc="-5">
                <a:latin typeface="Arial"/>
                <a:cs typeface="Arial"/>
              </a:rPr>
              <a:t>be  </a:t>
            </a:r>
            <a:r>
              <a:rPr lang="en-US" sz="2400">
                <a:latin typeface="Arial"/>
                <a:cs typeface="Arial"/>
              </a:rPr>
              <a:t>modeled </a:t>
            </a:r>
            <a:r>
              <a:rPr lang="en-US" sz="2400" spc="-5">
                <a:latin typeface="Arial"/>
                <a:cs typeface="Arial"/>
              </a:rPr>
              <a:t>as </a:t>
            </a:r>
            <a:r>
              <a:rPr lang="en-US" sz="2400">
                <a:latin typeface="Arial"/>
                <a:cs typeface="Arial"/>
              </a:rPr>
              <a:t>a set </a:t>
            </a:r>
            <a:r>
              <a:rPr lang="en-US" sz="2400" spc="-5">
                <a:latin typeface="Arial"/>
                <a:cs typeface="Arial"/>
              </a:rPr>
              <a:t>of </a:t>
            </a:r>
            <a:r>
              <a:rPr lang="en-US" sz="2400">
                <a:latin typeface="Arial"/>
                <a:cs typeface="Arial"/>
              </a:rPr>
              <a:t>small</a:t>
            </a:r>
            <a:r>
              <a:rPr lang="en-US" sz="2400" spc="-35">
                <a:latin typeface="Arial"/>
                <a:cs typeface="Arial"/>
              </a:rPr>
              <a:t> </a:t>
            </a:r>
            <a:r>
              <a:rPr lang="en-US" sz="2400" spc="-5">
                <a:latin typeface="Arial"/>
                <a:cs typeface="Arial"/>
              </a:rPr>
              <a:t>faults.</a:t>
            </a:r>
            <a:endParaRPr lang="en-US" sz="2400">
              <a:latin typeface="Arial"/>
              <a:cs typeface="Arial"/>
            </a:endParaRPr>
          </a:p>
          <a:p>
            <a:endParaRPr lang="en-US"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Assumptions….</a:t>
            </a:r>
          </a:p>
        </p:txBody>
      </p:sp>
      <p:graphicFrame>
        <p:nvGraphicFramePr>
          <p:cNvPr id="6" name="Text Placeholder 2">
            <a:extLst>
              <a:ext uri="{FF2B5EF4-FFF2-40B4-BE49-F238E27FC236}">
                <a16:creationId xmlns:a16="http://schemas.microsoft.com/office/drawing/2014/main" id="{261037E3-52DC-4298-B4A7-8F72DB7C3E78}"/>
              </a:ext>
            </a:extLst>
          </p:cNvPr>
          <p:cNvGraphicFramePr/>
          <p:nvPr>
            <p:extLst>
              <p:ext uri="{D42A27DB-BD31-4B8C-83A1-F6EECF244321}">
                <p14:modId xmlns:p14="http://schemas.microsoft.com/office/powerpoint/2010/main" val="1202934783"/>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MUTATION BASED TESTING</a:t>
            </a:r>
            <a:endParaRPr lang="en-IN" dirty="0"/>
          </a:p>
        </p:txBody>
      </p:sp>
    </p:spTree>
    <p:extLst>
      <p:ext uri="{BB962C8B-B14F-4D97-AF65-F5344CB8AC3E}">
        <p14:creationId xmlns:p14="http://schemas.microsoft.com/office/powerpoint/2010/main" val="96655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4C869C3B-5565-4AAC-86A8-9EB0AB1C65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1E9644-FBD5-4D48-96B6-7BBFB98FA4B8}"/>
              </a:ext>
            </a:extLst>
          </p:cNvPr>
          <p:cNvSpPr>
            <a:spLocks noGrp="1"/>
          </p:cNvSpPr>
          <p:nvPr>
            <p:ph type="title"/>
          </p:nvPr>
        </p:nvSpPr>
        <p:spPr>
          <a:xfrm>
            <a:off x="638423" y="3807725"/>
            <a:ext cx="10909073" cy="1447062"/>
          </a:xfrm>
        </p:spPr>
        <p:txBody>
          <a:bodyPr vert="horz" lIns="91440" tIns="45720" rIns="91440" bIns="45720" rtlCol="0" anchor="b">
            <a:normAutofit/>
          </a:bodyPr>
          <a:lstStyle/>
          <a:p>
            <a:pPr algn="ctr"/>
            <a:r>
              <a:rPr lang="en-US" sz="5600" dirty="0">
                <a:solidFill>
                  <a:schemeClr val="tx1">
                    <a:lumMod val="85000"/>
                    <a:lumOff val="15000"/>
                  </a:schemeClr>
                </a:solidFill>
              </a:rPr>
              <a:t>Path Coverage-maximum 4 test cases </a:t>
            </a:r>
          </a:p>
        </p:txBody>
      </p:sp>
      <p:pic>
        <p:nvPicPr>
          <p:cNvPr id="4" name="Content Placeholder 3" descr="A close up of a logo&#10;&#10;Description automatically generated">
            <a:extLst>
              <a:ext uri="{FF2B5EF4-FFF2-40B4-BE49-F238E27FC236}">
                <a16:creationId xmlns:a16="http://schemas.microsoft.com/office/drawing/2014/main" id="{5A9CA893-A927-489C-8406-BF2D06477A10}"/>
              </a:ext>
            </a:extLst>
          </p:cNvPr>
          <p:cNvPicPr>
            <a:picLocks noGrp="1" noChangeAspect="1"/>
          </p:cNvPicPr>
          <p:nvPr>
            <p:ph idx="1"/>
          </p:nvPr>
        </p:nvPicPr>
        <p:blipFill>
          <a:blip r:embed="rId2"/>
          <a:stretch>
            <a:fillRect/>
          </a:stretch>
        </p:blipFill>
        <p:spPr>
          <a:xfrm>
            <a:off x="949438" y="771100"/>
            <a:ext cx="10280459" cy="2750022"/>
          </a:xfrm>
          <a:prstGeom prst="rect">
            <a:avLst/>
          </a:prstGeom>
        </p:spPr>
      </p:pic>
      <p:cxnSp>
        <p:nvCxnSpPr>
          <p:cNvPr id="15" name="Straight Connector 14">
            <a:extLst>
              <a:ext uri="{FF2B5EF4-FFF2-40B4-BE49-F238E27FC236}">
                <a16:creationId xmlns:a16="http://schemas.microsoft.com/office/drawing/2014/main" id="{F41136EC-EC34-4D08-B5AB-8CE5870B1C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752600" y="5415653"/>
            <a:ext cx="86868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56940A0B-2DC7-4628-92CA-BFFB4C45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2414079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333500" y="2014538"/>
          <a:ext cx="8077200" cy="1414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2"/>
          <p:cNvSpPr>
            <a:spLocks noGrp="1"/>
          </p:cNvSpPr>
          <p:nvPr>
            <p:ph type="title"/>
          </p:nvPr>
        </p:nvSpPr>
        <p:spPr>
          <a:xfrm>
            <a:off x="1981200" y="228600"/>
            <a:ext cx="8229600" cy="1143000"/>
          </a:xfrm>
        </p:spPr>
        <p:txBody>
          <a:bodyPr/>
          <a:lstStyle/>
          <a:p>
            <a:r>
              <a:rPr lang="en-US" dirty="0"/>
              <a:t>Why Mutation Testing?</a:t>
            </a:r>
            <a:endParaRPr lang="en-IN" dirty="0"/>
          </a:p>
        </p:txBody>
      </p:sp>
      <p:graphicFrame>
        <p:nvGraphicFramePr>
          <p:cNvPr id="7" name="Diagram 6"/>
          <p:cNvGraphicFramePr/>
          <p:nvPr/>
        </p:nvGraphicFramePr>
        <p:xfrm>
          <a:off x="2743200" y="3048000"/>
          <a:ext cx="5410200" cy="3530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TextBox 7"/>
          <p:cNvSpPr txBox="1"/>
          <p:nvPr/>
        </p:nvSpPr>
        <p:spPr>
          <a:xfrm>
            <a:off x="8534400" y="3816626"/>
            <a:ext cx="2057400" cy="1631216"/>
          </a:xfrm>
          <a:prstGeom prst="rect">
            <a:avLst/>
          </a:prstGeom>
          <a:noFill/>
        </p:spPr>
        <p:txBody>
          <a:bodyPr wrap="square" rtlCol="0">
            <a:spAutoFit/>
          </a:bodyPr>
          <a:lstStyle/>
          <a:p>
            <a:r>
              <a:rPr lang="en-US" sz="2000" dirty="0">
                <a:solidFill>
                  <a:srgbClr val="FF0000"/>
                </a:solidFill>
              </a:rPr>
              <a:t>1. Program is Effective and also the test suite.</a:t>
            </a:r>
          </a:p>
          <a:p>
            <a:r>
              <a:rPr lang="en-US" sz="2000" dirty="0">
                <a:solidFill>
                  <a:srgbClr val="FF0000"/>
                </a:solidFill>
              </a:rPr>
              <a:t>2. Test Suite is not Effective</a:t>
            </a:r>
            <a:endParaRPr lang="en-IN" sz="2000" dirty="0">
              <a:solidFill>
                <a:srgbClr val="FF0000"/>
              </a:solidFill>
            </a:endParaRPr>
          </a:p>
        </p:txBody>
      </p:sp>
    </p:spTree>
    <p:extLst>
      <p:ext uri="{BB962C8B-B14F-4D97-AF65-F5344CB8AC3E}">
        <p14:creationId xmlns:p14="http://schemas.microsoft.com/office/powerpoint/2010/main" val="6691073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Mutation analysis</a:t>
            </a:r>
          </a:p>
        </p:txBody>
      </p:sp>
      <p:graphicFrame>
        <p:nvGraphicFramePr>
          <p:cNvPr id="5" name="Text Placeholder 2">
            <a:extLst>
              <a:ext uri="{FF2B5EF4-FFF2-40B4-BE49-F238E27FC236}">
                <a16:creationId xmlns:a16="http://schemas.microsoft.com/office/drawing/2014/main" id="{A12F0E11-D22C-4C3A-8602-99F31951196B}"/>
              </a:ext>
            </a:extLst>
          </p:cNvPr>
          <p:cNvGraphicFramePr/>
          <p:nvPr>
            <p:extLst>
              <p:ext uri="{D42A27DB-BD31-4B8C-83A1-F6EECF244321}">
                <p14:modId xmlns:p14="http://schemas.microsoft.com/office/powerpoint/2010/main" val="138488308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mutation?</a:t>
            </a:r>
            <a:endParaRPr lang="en-IN"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10200" y="1447800"/>
            <a:ext cx="4572000" cy="4343400"/>
          </a:xfrm>
        </p:spPr>
      </p:pic>
      <p:sp>
        <p:nvSpPr>
          <p:cNvPr id="7" name="TextBox 6"/>
          <p:cNvSpPr txBox="1"/>
          <p:nvPr/>
        </p:nvSpPr>
        <p:spPr>
          <a:xfrm>
            <a:off x="2209800" y="2438400"/>
            <a:ext cx="3505200" cy="2308324"/>
          </a:xfrm>
          <a:prstGeom prst="rect">
            <a:avLst/>
          </a:prstGeom>
          <a:noFill/>
        </p:spPr>
        <p:txBody>
          <a:bodyPr wrap="square" rtlCol="0">
            <a:spAutoFit/>
          </a:bodyPr>
          <a:lstStyle/>
          <a:p>
            <a:r>
              <a:rPr lang="en-US" sz="2400" dirty="0"/>
              <a:t>Common understandability is something not </a:t>
            </a:r>
            <a:r>
              <a:rPr lang="en-US" sz="2400" dirty="0">
                <a:solidFill>
                  <a:srgbClr val="FF0000"/>
                </a:solidFill>
              </a:rPr>
              <a:t>“usual”. </a:t>
            </a:r>
            <a:r>
              <a:rPr lang="en-US" sz="2400" dirty="0"/>
              <a:t>Due to some conditions normal becomes abnormal.</a:t>
            </a:r>
            <a:endParaRPr lang="en-IN" sz="2400" dirty="0"/>
          </a:p>
        </p:txBody>
      </p:sp>
    </p:spTree>
    <p:extLst>
      <p:ext uri="{BB962C8B-B14F-4D97-AF65-F5344CB8AC3E}">
        <p14:creationId xmlns:p14="http://schemas.microsoft.com/office/powerpoint/2010/main" val="17333179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buNone/>
            </a:pPr>
            <a:r>
              <a:rPr lang="en-US" dirty="0">
                <a:solidFill>
                  <a:srgbClr val="FF0000"/>
                </a:solidFill>
              </a:rPr>
              <a:t>“Process of changing the program”.</a:t>
            </a:r>
          </a:p>
          <a:p>
            <a:pPr marL="109728" indent="0">
              <a:buNone/>
            </a:pPr>
            <a:r>
              <a:rPr lang="en-US" dirty="0">
                <a:solidFill>
                  <a:srgbClr val="FF0000"/>
                </a:solidFill>
              </a:rPr>
              <a:t> </a:t>
            </a:r>
            <a:endParaRPr lang="en-IN" dirty="0">
              <a:solidFill>
                <a:srgbClr val="FF0000"/>
              </a:solidFill>
            </a:endParaRPr>
          </a:p>
        </p:txBody>
      </p:sp>
      <p:sp>
        <p:nvSpPr>
          <p:cNvPr id="3" name="Title 2"/>
          <p:cNvSpPr>
            <a:spLocks noGrp="1"/>
          </p:cNvSpPr>
          <p:nvPr>
            <p:ph type="title"/>
          </p:nvPr>
        </p:nvSpPr>
        <p:spPr/>
        <p:txBody>
          <a:bodyPr/>
          <a:lstStyle/>
          <a:p>
            <a:r>
              <a:rPr lang="en-US" dirty="0"/>
              <a:t>What is Mutation Testing?</a:t>
            </a:r>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4356" y="2524541"/>
            <a:ext cx="5463209" cy="3672676"/>
          </a:xfrm>
          <a:prstGeom prst="rect">
            <a:avLst/>
          </a:prstGeom>
        </p:spPr>
      </p:pic>
    </p:spTree>
    <p:extLst>
      <p:ext uri="{BB962C8B-B14F-4D97-AF65-F5344CB8AC3E}">
        <p14:creationId xmlns:p14="http://schemas.microsoft.com/office/powerpoint/2010/main" val="31282028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99638" y="1078675"/>
            <a:ext cx="8998991" cy="751488"/>
          </a:xfrm>
          <a:prstGeom prst="rect">
            <a:avLst/>
          </a:prstGeom>
        </p:spPr>
        <p:txBody>
          <a:bodyPr vert="horz" wrap="square" lIns="0" tIns="12700" rIns="0" bIns="0" rtlCol="0" anchor="b">
            <a:spAutoFit/>
          </a:bodyPr>
          <a:lstStyle/>
          <a:p>
            <a:pPr marL="12700">
              <a:lnSpc>
                <a:spcPct val="100000"/>
              </a:lnSpc>
              <a:spcBef>
                <a:spcPts val="100"/>
              </a:spcBef>
            </a:pPr>
            <a:r>
              <a:rPr spc="-5" dirty="0"/>
              <a:t>Mutation</a:t>
            </a:r>
            <a:r>
              <a:rPr spc="-90" dirty="0"/>
              <a:t> </a:t>
            </a:r>
            <a:r>
              <a:rPr spc="-5" dirty="0"/>
              <a:t>Testing</a:t>
            </a:r>
          </a:p>
        </p:txBody>
      </p:sp>
      <p:sp>
        <p:nvSpPr>
          <p:cNvPr id="3" name="object 3"/>
          <p:cNvSpPr txBox="1"/>
          <p:nvPr/>
        </p:nvSpPr>
        <p:spPr>
          <a:xfrm>
            <a:off x="732768" y="1863701"/>
            <a:ext cx="3063875" cy="1115060"/>
          </a:xfrm>
          <a:prstGeom prst="rect">
            <a:avLst/>
          </a:prstGeom>
        </p:spPr>
        <p:txBody>
          <a:bodyPr vert="horz" wrap="square" lIns="0" tIns="27939" rIns="0" bIns="0" rtlCol="0">
            <a:spAutoFit/>
          </a:bodyPr>
          <a:lstStyle/>
          <a:p>
            <a:pPr marL="424815" marR="5080" indent="-412115">
              <a:lnSpc>
                <a:spcPts val="2850"/>
              </a:lnSpc>
              <a:spcBef>
                <a:spcPts val="219"/>
              </a:spcBef>
              <a:buChar char="●"/>
              <a:tabLst>
                <a:tab pos="424815" algn="l"/>
                <a:tab pos="425450" algn="l"/>
              </a:tabLst>
            </a:pPr>
            <a:r>
              <a:rPr sz="2400" spc="-5" dirty="0">
                <a:solidFill>
                  <a:srgbClr val="333333"/>
                </a:solidFill>
                <a:latin typeface="Arial"/>
                <a:cs typeface="Arial"/>
              </a:rPr>
              <a:t>Encode </a:t>
            </a:r>
            <a:r>
              <a:rPr sz="2400" dirty="0">
                <a:solidFill>
                  <a:srgbClr val="333333"/>
                </a:solidFill>
                <a:latin typeface="Arial"/>
                <a:cs typeface="Arial"/>
              </a:rPr>
              <a:t>common  syntactic </a:t>
            </a:r>
            <a:r>
              <a:rPr sz="2400" spc="-5" dirty="0">
                <a:solidFill>
                  <a:srgbClr val="333333"/>
                </a:solidFill>
                <a:latin typeface="Arial"/>
                <a:cs typeface="Arial"/>
              </a:rPr>
              <a:t>faults as  </a:t>
            </a:r>
            <a:r>
              <a:rPr sz="2400" i="1" dirty="0">
                <a:solidFill>
                  <a:srgbClr val="333333"/>
                </a:solidFill>
                <a:latin typeface="Arial"/>
                <a:cs typeface="Arial"/>
              </a:rPr>
              <a:t>mutation</a:t>
            </a:r>
            <a:r>
              <a:rPr sz="2400" i="1" spc="-100" dirty="0">
                <a:solidFill>
                  <a:srgbClr val="333333"/>
                </a:solidFill>
                <a:latin typeface="Arial"/>
                <a:cs typeface="Arial"/>
              </a:rPr>
              <a:t> </a:t>
            </a:r>
            <a:r>
              <a:rPr sz="2400" i="1" spc="-5" dirty="0">
                <a:solidFill>
                  <a:srgbClr val="333333"/>
                </a:solidFill>
                <a:latin typeface="Arial"/>
                <a:cs typeface="Arial"/>
              </a:rPr>
              <a:t>operators.</a:t>
            </a:r>
            <a:endParaRPr sz="2400" dirty="0">
              <a:latin typeface="Arial"/>
              <a:cs typeface="Arial"/>
            </a:endParaRPr>
          </a:p>
        </p:txBody>
      </p:sp>
      <p:sp>
        <p:nvSpPr>
          <p:cNvPr id="4" name="object 4"/>
          <p:cNvSpPr txBox="1"/>
          <p:nvPr/>
        </p:nvSpPr>
        <p:spPr>
          <a:xfrm>
            <a:off x="3093601" y="2827698"/>
            <a:ext cx="3093085" cy="1360805"/>
          </a:xfrm>
          <a:prstGeom prst="rect">
            <a:avLst/>
          </a:prstGeom>
        </p:spPr>
        <p:txBody>
          <a:bodyPr vert="horz" wrap="square" lIns="0" tIns="25400" rIns="0" bIns="0" rtlCol="0">
            <a:spAutoFit/>
          </a:bodyPr>
          <a:lstStyle/>
          <a:p>
            <a:pPr marL="409575" marR="5080" indent="-396875">
              <a:lnSpc>
                <a:spcPts val="2620"/>
              </a:lnSpc>
              <a:spcBef>
                <a:spcPts val="200"/>
              </a:spcBef>
              <a:buChar char="○"/>
              <a:tabLst>
                <a:tab pos="409575" algn="l"/>
                <a:tab pos="410209" algn="l"/>
              </a:tabLst>
            </a:pPr>
            <a:r>
              <a:rPr sz="2200" spc="-5" dirty="0">
                <a:solidFill>
                  <a:srgbClr val="333333"/>
                </a:solidFill>
                <a:latin typeface="Arial"/>
                <a:cs typeface="Arial"/>
              </a:rPr>
              <a:t>Functions that take in  </a:t>
            </a:r>
            <a:r>
              <a:rPr sz="2200" dirty="0">
                <a:solidFill>
                  <a:srgbClr val="333333"/>
                </a:solidFill>
                <a:latin typeface="Arial"/>
                <a:cs typeface="Arial"/>
              </a:rPr>
              <a:t>candidate </a:t>
            </a:r>
            <a:r>
              <a:rPr sz="2200" spc="-5" dirty="0">
                <a:solidFill>
                  <a:srgbClr val="333333"/>
                </a:solidFill>
                <a:latin typeface="Arial"/>
                <a:cs typeface="Arial"/>
              </a:rPr>
              <a:t>program  </a:t>
            </a:r>
            <a:r>
              <a:rPr sz="2200" dirty="0">
                <a:solidFill>
                  <a:srgbClr val="333333"/>
                </a:solidFill>
                <a:latin typeface="Arial"/>
                <a:cs typeface="Arial"/>
              </a:rPr>
              <a:t>statements </a:t>
            </a:r>
            <a:r>
              <a:rPr sz="2200" spc="-5" dirty="0">
                <a:solidFill>
                  <a:srgbClr val="333333"/>
                </a:solidFill>
                <a:latin typeface="Arial"/>
                <a:cs typeface="Arial"/>
              </a:rPr>
              <a:t>and</a:t>
            </a:r>
            <a:r>
              <a:rPr sz="2200" spc="-105" dirty="0">
                <a:solidFill>
                  <a:srgbClr val="333333"/>
                </a:solidFill>
                <a:latin typeface="Arial"/>
                <a:cs typeface="Arial"/>
              </a:rPr>
              <a:t> </a:t>
            </a:r>
            <a:r>
              <a:rPr sz="2200" spc="-5" dirty="0">
                <a:solidFill>
                  <a:srgbClr val="333333"/>
                </a:solidFill>
                <a:latin typeface="Arial"/>
                <a:cs typeface="Arial"/>
              </a:rPr>
              <a:t>insert  the </a:t>
            </a:r>
            <a:r>
              <a:rPr sz="2200" dirty="0">
                <a:solidFill>
                  <a:srgbClr val="333333"/>
                </a:solidFill>
                <a:latin typeface="Arial"/>
                <a:cs typeface="Arial"/>
              </a:rPr>
              <a:t>modeled</a:t>
            </a:r>
            <a:r>
              <a:rPr sz="2200" spc="-35" dirty="0">
                <a:solidFill>
                  <a:srgbClr val="333333"/>
                </a:solidFill>
                <a:latin typeface="Arial"/>
                <a:cs typeface="Arial"/>
              </a:rPr>
              <a:t> </a:t>
            </a:r>
            <a:r>
              <a:rPr sz="2200" spc="-5" dirty="0">
                <a:solidFill>
                  <a:srgbClr val="333333"/>
                </a:solidFill>
                <a:latin typeface="Arial"/>
                <a:cs typeface="Arial"/>
              </a:rPr>
              <a:t>fault.</a:t>
            </a:r>
            <a:endParaRPr sz="2200" dirty="0">
              <a:latin typeface="Arial"/>
              <a:cs typeface="Arial"/>
            </a:endParaRPr>
          </a:p>
        </p:txBody>
      </p:sp>
      <p:sp>
        <p:nvSpPr>
          <p:cNvPr id="5" name="object 5"/>
          <p:cNvSpPr txBox="1"/>
          <p:nvPr/>
        </p:nvSpPr>
        <p:spPr>
          <a:xfrm>
            <a:off x="2098724" y="4156574"/>
            <a:ext cx="3081655" cy="391160"/>
          </a:xfrm>
          <a:prstGeom prst="rect">
            <a:avLst/>
          </a:prstGeom>
        </p:spPr>
        <p:txBody>
          <a:bodyPr vert="horz" wrap="square" lIns="0" tIns="12700" rIns="0" bIns="0" rtlCol="0">
            <a:spAutoFit/>
          </a:bodyPr>
          <a:lstStyle/>
          <a:p>
            <a:pPr marL="424815" indent="-412115">
              <a:spcBef>
                <a:spcPts val="100"/>
              </a:spcBef>
              <a:buChar char="●"/>
              <a:tabLst>
                <a:tab pos="424815" algn="l"/>
                <a:tab pos="425450" algn="l"/>
              </a:tabLst>
            </a:pPr>
            <a:r>
              <a:rPr sz="2400" spc="-5" dirty="0">
                <a:solidFill>
                  <a:srgbClr val="333333"/>
                </a:solidFill>
                <a:latin typeface="Arial"/>
                <a:cs typeface="Arial"/>
              </a:rPr>
              <a:t>Produces </a:t>
            </a:r>
            <a:r>
              <a:rPr sz="2400" dirty="0">
                <a:solidFill>
                  <a:srgbClr val="333333"/>
                </a:solidFill>
                <a:latin typeface="Arial"/>
                <a:cs typeface="Arial"/>
              </a:rPr>
              <a:t>a</a:t>
            </a:r>
            <a:r>
              <a:rPr sz="2400" spc="-55" dirty="0">
                <a:solidFill>
                  <a:srgbClr val="333333"/>
                </a:solidFill>
                <a:latin typeface="Arial"/>
                <a:cs typeface="Arial"/>
              </a:rPr>
              <a:t> </a:t>
            </a:r>
            <a:r>
              <a:rPr sz="2400" i="1" dirty="0">
                <a:solidFill>
                  <a:srgbClr val="333333"/>
                </a:solidFill>
                <a:latin typeface="Arial"/>
                <a:cs typeface="Arial"/>
              </a:rPr>
              <a:t>mutant.</a:t>
            </a:r>
            <a:endParaRPr sz="2400" dirty="0">
              <a:latin typeface="Arial"/>
              <a:cs typeface="Arial"/>
            </a:endParaRPr>
          </a:p>
        </p:txBody>
      </p:sp>
      <p:sp>
        <p:nvSpPr>
          <p:cNvPr id="6" name="object 6"/>
          <p:cNvSpPr txBox="1"/>
          <p:nvPr/>
        </p:nvSpPr>
        <p:spPr>
          <a:xfrm>
            <a:off x="2571294" y="4519541"/>
            <a:ext cx="3246120" cy="694055"/>
          </a:xfrm>
          <a:prstGeom prst="rect">
            <a:avLst/>
          </a:prstGeom>
        </p:spPr>
        <p:txBody>
          <a:bodyPr vert="horz" wrap="square" lIns="0" tIns="25400" rIns="0" bIns="0" rtlCol="0">
            <a:spAutoFit/>
          </a:bodyPr>
          <a:lstStyle/>
          <a:p>
            <a:pPr marL="409575" marR="5080" indent="-396875">
              <a:lnSpc>
                <a:spcPts val="2620"/>
              </a:lnSpc>
              <a:spcBef>
                <a:spcPts val="200"/>
              </a:spcBef>
              <a:buChar char="○"/>
              <a:tabLst>
                <a:tab pos="409575" algn="l"/>
                <a:tab pos="410209" algn="l"/>
              </a:tabLst>
            </a:pPr>
            <a:r>
              <a:rPr sz="2200" dirty="0">
                <a:solidFill>
                  <a:srgbClr val="333333"/>
                </a:solidFill>
                <a:latin typeface="Arial"/>
                <a:cs typeface="Arial"/>
              </a:rPr>
              <a:t>A clone </a:t>
            </a:r>
            <a:r>
              <a:rPr sz="2200" spc="-5" dirty="0">
                <a:solidFill>
                  <a:srgbClr val="333333"/>
                </a:solidFill>
                <a:latin typeface="Arial"/>
                <a:cs typeface="Arial"/>
              </a:rPr>
              <a:t>of the</a:t>
            </a:r>
            <a:r>
              <a:rPr sz="2200" spc="-114" dirty="0">
                <a:solidFill>
                  <a:srgbClr val="333333"/>
                </a:solidFill>
                <a:latin typeface="Arial"/>
                <a:cs typeface="Arial"/>
              </a:rPr>
              <a:t> </a:t>
            </a:r>
            <a:r>
              <a:rPr sz="2200" spc="-5" dirty="0">
                <a:solidFill>
                  <a:srgbClr val="333333"/>
                </a:solidFill>
                <a:latin typeface="Arial"/>
                <a:cs typeface="Arial"/>
              </a:rPr>
              <a:t>program  with 1+ </a:t>
            </a:r>
            <a:r>
              <a:rPr sz="2200" dirty="0">
                <a:solidFill>
                  <a:srgbClr val="333333"/>
                </a:solidFill>
                <a:latin typeface="Arial"/>
                <a:cs typeface="Arial"/>
              </a:rPr>
              <a:t>seeded</a:t>
            </a:r>
            <a:r>
              <a:rPr sz="2200" spc="-65" dirty="0">
                <a:solidFill>
                  <a:srgbClr val="333333"/>
                </a:solidFill>
                <a:latin typeface="Arial"/>
                <a:cs typeface="Arial"/>
              </a:rPr>
              <a:t> </a:t>
            </a:r>
            <a:r>
              <a:rPr sz="2200" spc="-5" dirty="0">
                <a:solidFill>
                  <a:srgbClr val="333333"/>
                </a:solidFill>
                <a:latin typeface="Arial"/>
                <a:cs typeface="Arial"/>
              </a:rPr>
              <a:t>faults.</a:t>
            </a:r>
            <a:endParaRPr sz="2200">
              <a:latin typeface="Arial"/>
              <a:cs typeface="Arial"/>
            </a:endParaRPr>
          </a:p>
        </p:txBody>
      </p:sp>
      <p:sp>
        <p:nvSpPr>
          <p:cNvPr id="7" name="object 7"/>
          <p:cNvSpPr/>
          <p:nvPr/>
        </p:nvSpPr>
        <p:spPr>
          <a:xfrm>
            <a:off x="6527040" y="2028509"/>
            <a:ext cx="710565" cy="738505"/>
          </a:xfrm>
          <a:custGeom>
            <a:avLst/>
            <a:gdLst/>
            <a:ahLst/>
            <a:cxnLst/>
            <a:rect l="l" t="t" r="r" b="b"/>
            <a:pathLst>
              <a:path w="710564" h="738505">
                <a:moveTo>
                  <a:pt x="355049" y="738036"/>
                </a:moveTo>
                <a:lnTo>
                  <a:pt x="283491" y="736232"/>
                </a:lnTo>
                <a:lnTo>
                  <a:pt x="216843" y="731059"/>
                </a:lnTo>
                <a:lnTo>
                  <a:pt x="156532" y="722874"/>
                </a:lnTo>
                <a:lnTo>
                  <a:pt x="103987" y="712036"/>
                </a:lnTo>
                <a:lnTo>
                  <a:pt x="60633" y="698900"/>
                </a:lnTo>
                <a:lnTo>
                  <a:pt x="7212" y="667168"/>
                </a:lnTo>
                <a:lnTo>
                  <a:pt x="0" y="649286"/>
                </a:lnTo>
                <a:lnTo>
                  <a:pt x="0" y="0"/>
                </a:lnTo>
                <a:lnTo>
                  <a:pt x="7212" y="17888"/>
                </a:lnTo>
                <a:lnTo>
                  <a:pt x="27899" y="34550"/>
                </a:lnTo>
                <a:lnTo>
                  <a:pt x="103987" y="62764"/>
                </a:lnTo>
                <a:lnTo>
                  <a:pt x="156532" y="73603"/>
                </a:lnTo>
                <a:lnTo>
                  <a:pt x="216843" y="81786"/>
                </a:lnTo>
                <a:lnTo>
                  <a:pt x="283491" y="86959"/>
                </a:lnTo>
                <a:lnTo>
                  <a:pt x="355049" y="88762"/>
                </a:lnTo>
                <a:lnTo>
                  <a:pt x="710098" y="88762"/>
                </a:lnTo>
                <a:lnTo>
                  <a:pt x="710098" y="649286"/>
                </a:lnTo>
                <a:lnTo>
                  <a:pt x="682198" y="683825"/>
                </a:lnTo>
                <a:lnTo>
                  <a:pt x="606111" y="712036"/>
                </a:lnTo>
                <a:lnTo>
                  <a:pt x="553565" y="722874"/>
                </a:lnTo>
                <a:lnTo>
                  <a:pt x="493255" y="731059"/>
                </a:lnTo>
                <a:lnTo>
                  <a:pt x="426607" y="736232"/>
                </a:lnTo>
                <a:lnTo>
                  <a:pt x="355049" y="738036"/>
                </a:lnTo>
                <a:close/>
              </a:path>
              <a:path w="710564" h="738505">
                <a:moveTo>
                  <a:pt x="710098" y="88762"/>
                </a:moveTo>
                <a:lnTo>
                  <a:pt x="355049" y="88762"/>
                </a:lnTo>
                <a:lnTo>
                  <a:pt x="426607" y="86959"/>
                </a:lnTo>
                <a:lnTo>
                  <a:pt x="493255" y="81786"/>
                </a:lnTo>
                <a:lnTo>
                  <a:pt x="553565" y="73603"/>
                </a:lnTo>
                <a:lnTo>
                  <a:pt x="606111" y="62764"/>
                </a:lnTo>
                <a:lnTo>
                  <a:pt x="649464" y="49628"/>
                </a:lnTo>
                <a:lnTo>
                  <a:pt x="702885" y="17888"/>
                </a:lnTo>
                <a:lnTo>
                  <a:pt x="710098" y="0"/>
                </a:lnTo>
                <a:lnTo>
                  <a:pt x="710098" y="88762"/>
                </a:lnTo>
                <a:close/>
              </a:path>
            </a:pathLst>
          </a:custGeom>
          <a:solidFill>
            <a:srgbClr val="BAD6F7"/>
          </a:solidFill>
        </p:spPr>
        <p:txBody>
          <a:bodyPr wrap="square" lIns="0" tIns="0" rIns="0" bIns="0" rtlCol="0"/>
          <a:lstStyle/>
          <a:p>
            <a:endParaRPr/>
          </a:p>
        </p:txBody>
      </p:sp>
      <p:sp>
        <p:nvSpPr>
          <p:cNvPr id="8" name="object 8"/>
          <p:cNvSpPr/>
          <p:nvPr/>
        </p:nvSpPr>
        <p:spPr>
          <a:xfrm>
            <a:off x="6527040" y="1939746"/>
            <a:ext cx="710565" cy="177800"/>
          </a:xfrm>
          <a:custGeom>
            <a:avLst/>
            <a:gdLst/>
            <a:ahLst/>
            <a:cxnLst/>
            <a:rect l="l" t="t" r="r" b="b"/>
            <a:pathLst>
              <a:path w="710564" h="177800">
                <a:moveTo>
                  <a:pt x="355049" y="177524"/>
                </a:moveTo>
                <a:lnTo>
                  <a:pt x="283491" y="175721"/>
                </a:lnTo>
                <a:lnTo>
                  <a:pt x="216843" y="170549"/>
                </a:lnTo>
                <a:lnTo>
                  <a:pt x="156532" y="162365"/>
                </a:lnTo>
                <a:lnTo>
                  <a:pt x="103987" y="151526"/>
                </a:lnTo>
                <a:lnTo>
                  <a:pt x="60633" y="138390"/>
                </a:lnTo>
                <a:lnTo>
                  <a:pt x="7212" y="106651"/>
                </a:lnTo>
                <a:lnTo>
                  <a:pt x="0" y="88762"/>
                </a:lnTo>
                <a:lnTo>
                  <a:pt x="7212" y="70873"/>
                </a:lnTo>
                <a:lnTo>
                  <a:pt x="60633" y="39134"/>
                </a:lnTo>
                <a:lnTo>
                  <a:pt x="103987" y="25997"/>
                </a:lnTo>
                <a:lnTo>
                  <a:pt x="156532" y="15159"/>
                </a:lnTo>
                <a:lnTo>
                  <a:pt x="216843" y="6975"/>
                </a:lnTo>
                <a:lnTo>
                  <a:pt x="283491" y="1803"/>
                </a:lnTo>
                <a:lnTo>
                  <a:pt x="355049" y="0"/>
                </a:lnTo>
                <a:lnTo>
                  <a:pt x="426607" y="1803"/>
                </a:lnTo>
                <a:lnTo>
                  <a:pt x="493255" y="6975"/>
                </a:lnTo>
                <a:lnTo>
                  <a:pt x="553565" y="15159"/>
                </a:lnTo>
                <a:lnTo>
                  <a:pt x="606111" y="25997"/>
                </a:lnTo>
                <a:lnTo>
                  <a:pt x="649464" y="39134"/>
                </a:lnTo>
                <a:lnTo>
                  <a:pt x="702885" y="70873"/>
                </a:lnTo>
                <a:lnTo>
                  <a:pt x="710098" y="88762"/>
                </a:lnTo>
                <a:lnTo>
                  <a:pt x="702885" y="106651"/>
                </a:lnTo>
                <a:lnTo>
                  <a:pt x="649464" y="138390"/>
                </a:lnTo>
                <a:lnTo>
                  <a:pt x="606111" y="151526"/>
                </a:lnTo>
                <a:lnTo>
                  <a:pt x="553565" y="162365"/>
                </a:lnTo>
                <a:lnTo>
                  <a:pt x="493255" y="170549"/>
                </a:lnTo>
                <a:lnTo>
                  <a:pt x="426607" y="175721"/>
                </a:lnTo>
                <a:lnTo>
                  <a:pt x="355049" y="177524"/>
                </a:lnTo>
                <a:close/>
              </a:path>
            </a:pathLst>
          </a:custGeom>
          <a:solidFill>
            <a:srgbClr val="D6E6F9"/>
          </a:solidFill>
        </p:spPr>
        <p:txBody>
          <a:bodyPr wrap="square" lIns="0" tIns="0" rIns="0" bIns="0" rtlCol="0"/>
          <a:lstStyle/>
          <a:p>
            <a:endParaRPr/>
          </a:p>
        </p:txBody>
      </p:sp>
      <p:sp>
        <p:nvSpPr>
          <p:cNvPr id="9" name="object 9"/>
          <p:cNvSpPr/>
          <p:nvPr/>
        </p:nvSpPr>
        <p:spPr>
          <a:xfrm>
            <a:off x="6527040" y="1939747"/>
            <a:ext cx="710565" cy="827405"/>
          </a:xfrm>
          <a:custGeom>
            <a:avLst/>
            <a:gdLst/>
            <a:ahLst/>
            <a:cxnLst/>
            <a:rect l="l" t="t" r="r" b="b"/>
            <a:pathLst>
              <a:path w="710564" h="827405">
                <a:moveTo>
                  <a:pt x="710098" y="88762"/>
                </a:moveTo>
                <a:lnTo>
                  <a:pt x="702885" y="106651"/>
                </a:lnTo>
                <a:lnTo>
                  <a:pt x="682198" y="123312"/>
                </a:lnTo>
                <a:lnTo>
                  <a:pt x="606111" y="151526"/>
                </a:lnTo>
                <a:lnTo>
                  <a:pt x="553565" y="162365"/>
                </a:lnTo>
                <a:lnTo>
                  <a:pt x="493255" y="170549"/>
                </a:lnTo>
                <a:lnTo>
                  <a:pt x="426607" y="175721"/>
                </a:lnTo>
                <a:lnTo>
                  <a:pt x="355049" y="177524"/>
                </a:lnTo>
                <a:lnTo>
                  <a:pt x="283491" y="175721"/>
                </a:lnTo>
                <a:lnTo>
                  <a:pt x="216843" y="170549"/>
                </a:lnTo>
                <a:lnTo>
                  <a:pt x="156532" y="162365"/>
                </a:lnTo>
                <a:lnTo>
                  <a:pt x="103987" y="151526"/>
                </a:lnTo>
                <a:lnTo>
                  <a:pt x="60633" y="138390"/>
                </a:lnTo>
                <a:lnTo>
                  <a:pt x="7212" y="106651"/>
                </a:lnTo>
                <a:lnTo>
                  <a:pt x="0" y="88762"/>
                </a:lnTo>
                <a:lnTo>
                  <a:pt x="27899" y="54211"/>
                </a:lnTo>
                <a:lnTo>
                  <a:pt x="103987" y="25997"/>
                </a:lnTo>
                <a:lnTo>
                  <a:pt x="156532" y="15159"/>
                </a:lnTo>
                <a:lnTo>
                  <a:pt x="216843" y="6975"/>
                </a:lnTo>
                <a:lnTo>
                  <a:pt x="283491" y="1803"/>
                </a:lnTo>
                <a:lnTo>
                  <a:pt x="355049" y="0"/>
                </a:lnTo>
                <a:lnTo>
                  <a:pt x="426607" y="1803"/>
                </a:lnTo>
                <a:lnTo>
                  <a:pt x="493255" y="6975"/>
                </a:lnTo>
                <a:lnTo>
                  <a:pt x="553565" y="15159"/>
                </a:lnTo>
                <a:lnTo>
                  <a:pt x="606111" y="25997"/>
                </a:lnTo>
                <a:lnTo>
                  <a:pt x="649464" y="39134"/>
                </a:lnTo>
                <a:lnTo>
                  <a:pt x="702885" y="70873"/>
                </a:lnTo>
                <a:lnTo>
                  <a:pt x="710098" y="88762"/>
                </a:lnTo>
                <a:lnTo>
                  <a:pt x="710098" y="738048"/>
                </a:lnTo>
                <a:lnTo>
                  <a:pt x="682198" y="772587"/>
                </a:lnTo>
                <a:lnTo>
                  <a:pt x="606111" y="800798"/>
                </a:lnTo>
                <a:lnTo>
                  <a:pt x="553565" y="811637"/>
                </a:lnTo>
                <a:lnTo>
                  <a:pt x="493255" y="819821"/>
                </a:lnTo>
                <a:lnTo>
                  <a:pt x="426607" y="824994"/>
                </a:lnTo>
                <a:lnTo>
                  <a:pt x="355049" y="826798"/>
                </a:lnTo>
                <a:lnTo>
                  <a:pt x="283491" y="824994"/>
                </a:lnTo>
                <a:lnTo>
                  <a:pt x="216843" y="819821"/>
                </a:lnTo>
                <a:lnTo>
                  <a:pt x="156532" y="811637"/>
                </a:lnTo>
                <a:lnTo>
                  <a:pt x="103987" y="800798"/>
                </a:lnTo>
                <a:lnTo>
                  <a:pt x="60633" y="787662"/>
                </a:lnTo>
                <a:lnTo>
                  <a:pt x="7212" y="755930"/>
                </a:lnTo>
                <a:lnTo>
                  <a:pt x="0" y="738048"/>
                </a:lnTo>
                <a:lnTo>
                  <a:pt x="0" y="88762"/>
                </a:lnTo>
              </a:path>
            </a:pathLst>
          </a:custGeom>
          <a:ln w="9524">
            <a:solidFill>
              <a:srgbClr val="2387DB"/>
            </a:solidFill>
          </a:ln>
        </p:spPr>
        <p:txBody>
          <a:bodyPr wrap="square" lIns="0" tIns="0" rIns="0" bIns="0" rtlCol="0"/>
          <a:lstStyle/>
          <a:p>
            <a:endParaRPr/>
          </a:p>
        </p:txBody>
      </p:sp>
      <p:sp>
        <p:nvSpPr>
          <p:cNvPr id="10" name="object 10"/>
          <p:cNvSpPr txBox="1"/>
          <p:nvPr/>
        </p:nvSpPr>
        <p:spPr>
          <a:xfrm>
            <a:off x="6600068" y="2272938"/>
            <a:ext cx="38100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SUT</a:t>
            </a:r>
            <a:endParaRPr sz="1400">
              <a:latin typeface="Arial"/>
              <a:cs typeface="Arial"/>
            </a:endParaRPr>
          </a:p>
        </p:txBody>
      </p:sp>
      <p:sp>
        <p:nvSpPr>
          <p:cNvPr id="11" name="object 11"/>
          <p:cNvSpPr/>
          <p:nvPr/>
        </p:nvSpPr>
        <p:spPr>
          <a:xfrm>
            <a:off x="8905361" y="4682441"/>
            <a:ext cx="710565" cy="738505"/>
          </a:xfrm>
          <a:custGeom>
            <a:avLst/>
            <a:gdLst/>
            <a:ahLst/>
            <a:cxnLst/>
            <a:rect l="l" t="t" r="r" b="b"/>
            <a:pathLst>
              <a:path w="710565" h="738504">
                <a:moveTo>
                  <a:pt x="355049" y="738023"/>
                </a:moveTo>
                <a:lnTo>
                  <a:pt x="283491" y="736219"/>
                </a:lnTo>
                <a:lnTo>
                  <a:pt x="216843" y="731046"/>
                </a:lnTo>
                <a:lnTo>
                  <a:pt x="156532" y="722861"/>
                </a:lnTo>
                <a:lnTo>
                  <a:pt x="103987" y="712020"/>
                </a:lnTo>
                <a:lnTo>
                  <a:pt x="60633" y="698881"/>
                </a:lnTo>
                <a:lnTo>
                  <a:pt x="7212" y="667138"/>
                </a:lnTo>
                <a:lnTo>
                  <a:pt x="0" y="649248"/>
                </a:lnTo>
                <a:lnTo>
                  <a:pt x="0" y="0"/>
                </a:lnTo>
                <a:lnTo>
                  <a:pt x="7212" y="17881"/>
                </a:lnTo>
                <a:lnTo>
                  <a:pt x="27899" y="34538"/>
                </a:lnTo>
                <a:lnTo>
                  <a:pt x="103987" y="62749"/>
                </a:lnTo>
                <a:lnTo>
                  <a:pt x="156532" y="73588"/>
                </a:lnTo>
                <a:lnTo>
                  <a:pt x="216843" y="81773"/>
                </a:lnTo>
                <a:lnTo>
                  <a:pt x="283491" y="86946"/>
                </a:lnTo>
                <a:lnTo>
                  <a:pt x="355049" y="88749"/>
                </a:lnTo>
                <a:lnTo>
                  <a:pt x="710098" y="88749"/>
                </a:lnTo>
                <a:lnTo>
                  <a:pt x="710098" y="649248"/>
                </a:lnTo>
                <a:lnTo>
                  <a:pt x="682198" y="683802"/>
                </a:lnTo>
                <a:lnTo>
                  <a:pt x="606111" y="712020"/>
                </a:lnTo>
                <a:lnTo>
                  <a:pt x="553565" y="722861"/>
                </a:lnTo>
                <a:lnTo>
                  <a:pt x="493255" y="731046"/>
                </a:lnTo>
                <a:lnTo>
                  <a:pt x="426607" y="736219"/>
                </a:lnTo>
                <a:lnTo>
                  <a:pt x="355049" y="738023"/>
                </a:lnTo>
                <a:close/>
              </a:path>
              <a:path w="710565" h="738504">
                <a:moveTo>
                  <a:pt x="710098" y="88749"/>
                </a:moveTo>
                <a:lnTo>
                  <a:pt x="355049" y="88749"/>
                </a:lnTo>
                <a:lnTo>
                  <a:pt x="426607" y="86946"/>
                </a:lnTo>
                <a:lnTo>
                  <a:pt x="493255" y="81773"/>
                </a:lnTo>
                <a:lnTo>
                  <a:pt x="553565" y="73588"/>
                </a:lnTo>
                <a:lnTo>
                  <a:pt x="606111" y="62749"/>
                </a:lnTo>
                <a:lnTo>
                  <a:pt x="649464" y="49614"/>
                </a:lnTo>
                <a:lnTo>
                  <a:pt x="702885" y="17881"/>
                </a:lnTo>
                <a:lnTo>
                  <a:pt x="710098" y="0"/>
                </a:lnTo>
                <a:lnTo>
                  <a:pt x="710098" y="88749"/>
                </a:lnTo>
                <a:close/>
              </a:path>
            </a:pathLst>
          </a:custGeom>
          <a:solidFill>
            <a:srgbClr val="BAD6F7"/>
          </a:solidFill>
        </p:spPr>
        <p:txBody>
          <a:bodyPr wrap="square" lIns="0" tIns="0" rIns="0" bIns="0" rtlCol="0"/>
          <a:lstStyle/>
          <a:p>
            <a:endParaRPr/>
          </a:p>
        </p:txBody>
      </p:sp>
      <p:sp>
        <p:nvSpPr>
          <p:cNvPr id="12" name="object 12"/>
          <p:cNvSpPr/>
          <p:nvPr/>
        </p:nvSpPr>
        <p:spPr>
          <a:xfrm>
            <a:off x="8905361" y="4593665"/>
            <a:ext cx="710565" cy="177800"/>
          </a:xfrm>
          <a:custGeom>
            <a:avLst/>
            <a:gdLst/>
            <a:ahLst/>
            <a:cxnLst/>
            <a:rect l="l" t="t" r="r" b="b"/>
            <a:pathLst>
              <a:path w="710565" h="177800">
                <a:moveTo>
                  <a:pt x="355049" y="177524"/>
                </a:moveTo>
                <a:lnTo>
                  <a:pt x="283491" y="175720"/>
                </a:lnTo>
                <a:lnTo>
                  <a:pt x="216843" y="170548"/>
                </a:lnTo>
                <a:lnTo>
                  <a:pt x="156532" y="162363"/>
                </a:lnTo>
                <a:lnTo>
                  <a:pt x="103987" y="151524"/>
                </a:lnTo>
                <a:lnTo>
                  <a:pt x="60633" y="138388"/>
                </a:lnTo>
                <a:lnTo>
                  <a:pt x="7212" y="106656"/>
                </a:lnTo>
                <a:lnTo>
                  <a:pt x="0" y="88774"/>
                </a:lnTo>
                <a:lnTo>
                  <a:pt x="7212" y="70884"/>
                </a:lnTo>
                <a:lnTo>
                  <a:pt x="60633" y="39141"/>
                </a:lnTo>
                <a:lnTo>
                  <a:pt x="103987" y="26003"/>
                </a:lnTo>
                <a:lnTo>
                  <a:pt x="156532" y="15162"/>
                </a:lnTo>
                <a:lnTo>
                  <a:pt x="216843" y="6976"/>
                </a:lnTo>
                <a:lnTo>
                  <a:pt x="283491" y="1803"/>
                </a:lnTo>
                <a:lnTo>
                  <a:pt x="355049" y="0"/>
                </a:lnTo>
                <a:lnTo>
                  <a:pt x="426607" y="1803"/>
                </a:lnTo>
                <a:lnTo>
                  <a:pt x="493255" y="6976"/>
                </a:lnTo>
                <a:lnTo>
                  <a:pt x="553565" y="15162"/>
                </a:lnTo>
                <a:lnTo>
                  <a:pt x="606111" y="26003"/>
                </a:lnTo>
                <a:lnTo>
                  <a:pt x="649464" y="39141"/>
                </a:lnTo>
                <a:lnTo>
                  <a:pt x="702885" y="70884"/>
                </a:lnTo>
                <a:lnTo>
                  <a:pt x="710098" y="88774"/>
                </a:lnTo>
                <a:lnTo>
                  <a:pt x="702885" y="106656"/>
                </a:lnTo>
                <a:lnTo>
                  <a:pt x="649464" y="138388"/>
                </a:lnTo>
                <a:lnTo>
                  <a:pt x="606111" y="151524"/>
                </a:lnTo>
                <a:lnTo>
                  <a:pt x="553565" y="162363"/>
                </a:lnTo>
                <a:lnTo>
                  <a:pt x="493255" y="170548"/>
                </a:lnTo>
                <a:lnTo>
                  <a:pt x="426607" y="175720"/>
                </a:lnTo>
                <a:lnTo>
                  <a:pt x="355049" y="177524"/>
                </a:lnTo>
                <a:close/>
              </a:path>
            </a:pathLst>
          </a:custGeom>
          <a:solidFill>
            <a:srgbClr val="D6E6F9"/>
          </a:solidFill>
        </p:spPr>
        <p:txBody>
          <a:bodyPr wrap="square" lIns="0" tIns="0" rIns="0" bIns="0" rtlCol="0"/>
          <a:lstStyle/>
          <a:p>
            <a:endParaRPr/>
          </a:p>
        </p:txBody>
      </p:sp>
      <p:sp>
        <p:nvSpPr>
          <p:cNvPr id="13" name="object 13"/>
          <p:cNvSpPr/>
          <p:nvPr/>
        </p:nvSpPr>
        <p:spPr>
          <a:xfrm>
            <a:off x="8905361" y="4593666"/>
            <a:ext cx="710565" cy="827405"/>
          </a:xfrm>
          <a:custGeom>
            <a:avLst/>
            <a:gdLst/>
            <a:ahLst/>
            <a:cxnLst/>
            <a:rect l="l" t="t" r="r" b="b"/>
            <a:pathLst>
              <a:path w="710565" h="827404">
                <a:moveTo>
                  <a:pt x="710098" y="88774"/>
                </a:moveTo>
                <a:lnTo>
                  <a:pt x="702885" y="106656"/>
                </a:lnTo>
                <a:lnTo>
                  <a:pt x="682198" y="123313"/>
                </a:lnTo>
                <a:lnTo>
                  <a:pt x="606111" y="151524"/>
                </a:lnTo>
                <a:lnTo>
                  <a:pt x="553565" y="162363"/>
                </a:lnTo>
                <a:lnTo>
                  <a:pt x="493255" y="170548"/>
                </a:lnTo>
                <a:lnTo>
                  <a:pt x="426607" y="175720"/>
                </a:lnTo>
                <a:lnTo>
                  <a:pt x="355049" y="177524"/>
                </a:lnTo>
                <a:lnTo>
                  <a:pt x="283491" y="175720"/>
                </a:lnTo>
                <a:lnTo>
                  <a:pt x="216843" y="170548"/>
                </a:lnTo>
                <a:lnTo>
                  <a:pt x="156532" y="162363"/>
                </a:lnTo>
                <a:lnTo>
                  <a:pt x="103987" y="151524"/>
                </a:lnTo>
                <a:lnTo>
                  <a:pt x="60633" y="138388"/>
                </a:lnTo>
                <a:lnTo>
                  <a:pt x="7212" y="106656"/>
                </a:lnTo>
                <a:lnTo>
                  <a:pt x="0" y="88774"/>
                </a:lnTo>
                <a:lnTo>
                  <a:pt x="27899" y="54221"/>
                </a:lnTo>
                <a:lnTo>
                  <a:pt x="103987" y="26003"/>
                </a:lnTo>
                <a:lnTo>
                  <a:pt x="156532" y="15162"/>
                </a:lnTo>
                <a:lnTo>
                  <a:pt x="216843" y="6976"/>
                </a:lnTo>
                <a:lnTo>
                  <a:pt x="283491" y="1803"/>
                </a:lnTo>
                <a:lnTo>
                  <a:pt x="355049" y="0"/>
                </a:lnTo>
                <a:lnTo>
                  <a:pt x="426607" y="1803"/>
                </a:lnTo>
                <a:lnTo>
                  <a:pt x="493255" y="6976"/>
                </a:lnTo>
                <a:lnTo>
                  <a:pt x="553565" y="15162"/>
                </a:lnTo>
                <a:lnTo>
                  <a:pt x="606111" y="26003"/>
                </a:lnTo>
                <a:lnTo>
                  <a:pt x="649464" y="39141"/>
                </a:lnTo>
                <a:lnTo>
                  <a:pt x="702885" y="70884"/>
                </a:lnTo>
                <a:lnTo>
                  <a:pt x="710098" y="88774"/>
                </a:lnTo>
                <a:lnTo>
                  <a:pt x="710098" y="738023"/>
                </a:lnTo>
                <a:lnTo>
                  <a:pt x="682198" y="772576"/>
                </a:lnTo>
                <a:lnTo>
                  <a:pt x="606111" y="800795"/>
                </a:lnTo>
                <a:lnTo>
                  <a:pt x="553565" y="811635"/>
                </a:lnTo>
                <a:lnTo>
                  <a:pt x="493255" y="819821"/>
                </a:lnTo>
                <a:lnTo>
                  <a:pt x="426607" y="824994"/>
                </a:lnTo>
                <a:lnTo>
                  <a:pt x="355049" y="826798"/>
                </a:lnTo>
                <a:lnTo>
                  <a:pt x="283491" y="824994"/>
                </a:lnTo>
                <a:lnTo>
                  <a:pt x="216843" y="819821"/>
                </a:lnTo>
                <a:lnTo>
                  <a:pt x="156532" y="811635"/>
                </a:lnTo>
                <a:lnTo>
                  <a:pt x="103987" y="800795"/>
                </a:lnTo>
                <a:lnTo>
                  <a:pt x="60633" y="787656"/>
                </a:lnTo>
                <a:lnTo>
                  <a:pt x="7212" y="755913"/>
                </a:lnTo>
                <a:lnTo>
                  <a:pt x="0" y="738023"/>
                </a:lnTo>
                <a:lnTo>
                  <a:pt x="0" y="88774"/>
                </a:lnTo>
              </a:path>
            </a:pathLst>
          </a:custGeom>
          <a:ln w="9524">
            <a:solidFill>
              <a:srgbClr val="2387DB"/>
            </a:solidFill>
          </a:ln>
        </p:spPr>
        <p:txBody>
          <a:bodyPr wrap="square" lIns="0" tIns="0" rIns="0" bIns="0" rtlCol="0"/>
          <a:lstStyle/>
          <a:p>
            <a:endParaRPr/>
          </a:p>
        </p:txBody>
      </p:sp>
      <p:sp>
        <p:nvSpPr>
          <p:cNvPr id="14" name="object 14"/>
          <p:cNvSpPr txBox="1"/>
          <p:nvPr/>
        </p:nvSpPr>
        <p:spPr>
          <a:xfrm>
            <a:off x="8978379" y="4942158"/>
            <a:ext cx="491490" cy="197490"/>
          </a:xfrm>
          <a:prstGeom prst="rect">
            <a:avLst/>
          </a:prstGeom>
        </p:spPr>
        <p:txBody>
          <a:bodyPr vert="horz" wrap="square" lIns="0" tIns="12700" rIns="0" bIns="0" rtlCol="0">
            <a:spAutoFit/>
          </a:bodyPr>
          <a:lstStyle/>
          <a:p>
            <a:pPr marL="12700">
              <a:spcBef>
                <a:spcPts val="100"/>
              </a:spcBef>
            </a:pPr>
            <a:r>
              <a:rPr sz="1200" dirty="0">
                <a:latin typeface="Arial"/>
                <a:cs typeface="Arial"/>
              </a:rPr>
              <a:t>Mutant</a:t>
            </a:r>
            <a:endParaRPr sz="1200">
              <a:latin typeface="Arial"/>
              <a:cs typeface="Arial"/>
            </a:endParaRPr>
          </a:p>
        </p:txBody>
      </p:sp>
      <p:sp>
        <p:nvSpPr>
          <p:cNvPr id="15" name="object 15"/>
          <p:cNvSpPr/>
          <p:nvPr/>
        </p:nvSpPr>
        <p:spPr>
          <a:xfrm>
            <a:off x="7544192" y="3119834"/>
            <a:ext cx="1410970" cy="1006475"/>
          </a:xfrm>
          <a:custGeom>
            <a:avLst/>
            <a:gdLst/>
            <a:ahLst/>
            <a:cxnLst/>
            <a:rect l="l" t="t" r="r" b="b"/>
            <a:pathLst>
              <a:path w="1410970" h="1006475">
                <a:moveTo>
                  <a:pt x="1214830" y="54284"/>
                </a:moveTo>
                <a:lnTo>
                  <a:pt x="973942" y="54284"/>
                </a:lnTo>
                <a:lnTo>
                  <a:pt x="1007665" y="25305"/>
                </a:lnTo>
                <a:lnTo>
                  <a:pt x="1047614" y="6950"/>
                </a:lnTo>
                <a:lnTo>
                  <a:pt x="1091234" y="0"/>
                </a:lnTo>
                <a:lnTo>
                  <a:pt x="1135967" y="5234"/>
                </a:lnTo>
                <a:lnTo>
                  <a:pt x="1177383" y="22446"/>
                </a:lnTo>
                <a:lnTo>
                  <a:pt x="1211545" y="49662"/>
                </a:lnTo>
                <a:lnTo>
                  <a:pt x="1214830" y="54284"/>
                </a:lnTo>
                <a:close/>
              </a:path>
              <a:path w="1410970" h="1006475">
                <a:moveTo>
                  <a:pt x="1230591" y="76459"/>
                </a:moveTo>
                <a:lnTo>
                  <a:pt x="733218" y="76459"/>
                </a:lnTo>
                <a:lnTo>
                  <a:pt x="753411" y="47135"/>
                </a:lnTo>
                <a:lnTo>
                  <a:pt x="780105" y="24037"/>
                </a:lnTo>
                <a:lnTo>
                  <a:pt x="811862" y="8126"/>
                </a:lnTo>
                <a:lnTo>
                  <a:pt x="847243" y="359"/>
                </a:lnTo>
                <a:lnTo>
                  <a:pt x="883507" y="1536"/>
                </a:lnTo>
                <a:lnTo>
                  <a:pt x="917774" y="11365"/>
                </a:lnTo>
                <a:lnTo>
                  <a:pt x="948450" y="29173"/>
                </a:lnTo>
                <a:lnTo>
                  <a:pt x="973942" y="54284"/>
                </a:lnTo>
                <a:lnTo>
                  <a:pt x="1214830" y="54284"/>
                </a:lnTo>
                <a:lnTo>
                  <a:pt x="1230591" y="76459"/>
                </a:lnTo>
                <a:close/>
              </a:path>
              <a:path w="1410970" h="1006475">
                <a:moveTo>
                  <a:pt x="1247853" y="117709"/>
                </a:moveTo>
                <a:lnTo>
                  <a:pt x="457444" y="117709"/>
                </a:lnTo>
                <a:lnTo>
                  <a:pt x="480564" y="85186"/>
                </a:lnTo>
                <a:lnTo>
                  <a:pt x="510372" y="59072"/>
                </a:lnTo>
                <a:lnTo>
                  <a:pt x="545527" y="40288"/>
                </a:lnTo>
                <a:lnTo>
                  <a:pt x="584693" y="29759"/>
                </a:lnTo>
                <a:lnTo>
                  <a:pt x="625303" y="28351"/>
                </a:lnTo>
                <a:lnTo>
                  <a:pt x="664637" y="35990"/>
                </a:lnTo>
                <a:lnTo>
                  <a:pt x="701131" y="52189"/>
                </a:lnTo>
                <a:lnTo>
                  <a:pt x="733218" y="76459"/>
                </a:lnTo>
                <a:lnTo>
                  <a:pt x="1230591" y="76459"/>
                </a:lnTo>
                <a:lnTo>
                  <a:pt x="1236637" y="84965"/>
                </a:lnTo>
                <a:lnTo>
                  <a:pt x="1247853" y="117709"/>
                </a:lnTo>
                <a:close/>
              </a:path>
              <a:path w="1410970" h="1006475">
                <a:moveTo>
                  <a:pt x="394655" y="946466"/>
                </a:moveTo>
                <a:lnTo>
                  <a:pt x="344969" y="938907"/>
                </a:lnTo>
                <a:lnTo>
                  <a:pt x="297823" y="921885"/>
                </a:lnTo>
                <a:lnTo>
                  <a:pt x="255463" y="896345"/>
                </a:lnTo>
                <a:lnTo>
                  <a:pt x="219074" y="863174"/>
                </a:lnTo>
                <a:lnTo>
                  <a:pt x="189844" y="823258"/>
                </a:lnTo>
                <a:lnTo>
                  <a:pt x="146180" y="821684"/>
                </a:lnTo>
                <a:lnTo>
                  <a:pt x="105916" y="807764"/>
                </a:lnTo>
                <a:lnTo>
                  <a:pt x="71723" y="782884"/>
                </a:lnTo>
                <a:lnTo>
                  <a:pt x="46269" y="748433"/>
                </a:lnTo>
                <a:lnTo>
                  <a:pt x="32783" y="708132"/>
                </a:lnTo>
                <a:lnTo>
                  <a:pt x="32426" y="666683"/>
                </a:lnTo>
                <a:lnTo>
                  <a:pt x="44772" y="626996"/>
                </a:lnTo>
                <a:lnTo>
                  <a:pt x="69394" y="591983"/>
                </a:lnTo>
                <a:lnTo>
                  <a:pt x="34781" y="564175"/>
                </a:lnTo>
                <a:lnTo>
                  <a:pt x="11210" y="528121"/>
                </a:lnTo>
                <a:lnTo>
                  <a:pt x="0" y="486761"/>
                </a:lnTo>
                <a:lnTo>
                  <a:pt x="2469" y="443033"/>
                </a:lnTo>
                <a:lnTo>
                  <a:pt x="18755" y="402248"/>
                </a:lnTo>
                <a:lnTo>
                  <a:pt x="46482" y="369146"/>
                </a:lnTo>
                <a:lnTo>
                  <a:pt x="83209" y="345869"/>
                </a:lnTo>
                <a:lnTo>
                  <a:pt x="126494" y="334559"/>
                </a:lnTo>
                <a:lnTo>
                  <a:pt x="127694" y="331434"/>
                </a:lnTo>
                <a:lnTo>
                  <a:pt x="126586" y="283058"/>
                </a:lnTo>
                <a:lnTo>
                  <a:pt x="136404" y="236523"/>
                </a:lnTo>
                <a:lnTo>
                  <a:pt x="156386" y="193462"/>
                </a:lnTo>
                <a:lnTo>
                  <a:pt x="185770" y="155512"/>
                </a:lnTo>
                <a:lnTo>
                  <a:pt x="223794" y="124309"/>
                </a:lnTo>
                <a:lnTo>
                  <a:pt x="268054" y="102183"/>
                </a:lnTo>
                <a:lnTo>
                  <a:pt x="315395" y="90410"/>
                </a:lnTo>
                <a:lnTo>
                  <a:pt x="363970" y="89040"/>
                </a:lnTo>
                <a:lnTo>
                  <a:pt x="411935" y="98123"/>
                </a:lnTo>
                <a:lnTo>
                  <a:pt x="457444" y="117709"/>
                </a:lnTo>
                <a:lnTo>
                  <a:pt x="1247853" y="117709"/>
                </a:lnTo>
                <a:lnTo>
                  <a:pt x="1250842" y="126434"/>
                </a:lnTo>
                <a:lnTo>
                  <a:pt x="1285605" y="139703"/>
                </a:lnTo>
                <a:lnTo>
                  <a:pt x="1316342" y="159631"/>
                </a:lnTo>
                <a:lnTo>
                  <a:pt x="1342072" y="185423"/>
                </a:lnTo>
                <a:lnTo>
                  <a:pt x="1361817" y="216284"/>
                </a:lnTo>
                <a:lnTo>
                  <a:pt x="1374355" y="250539"/>
                </a:lnTo>
                <a:lnTo>
                  <a:pt x="1379098" y="286212"/>
                </a:lnTo>
                <a:lnTo>
                  <a:pt x="1376013" y="322058"/>
                </a:lnTo>
                <a:lnTo>
                  <a:pt x="1365067" y="356834"/>
                </a:lnTo>
                <a:lnTo>
                  <a:pt x="1389345" y="395343"/>
                </a:lnTo>
                <a:lnTo>
                  <a:pt x="1404626" y="437246"/>
                </a:lnTo>
                <a:lnTo>
                  <a:pt x="1410707" y="481095"/>
                </a:lnTo>
                <a:lnTo>
                  <a:pt x="1407388" y="525440"/>
                </a:lnTo>
                <a:lnTo>
                  <a:pt x="1394467" y="568833"/>
                </a:lnTo>
                <a:lnTo>
                  <a:pt x="1372509" y="608646"/>
                </a:lnTo>
                <a:lnTo>
                  <a:pt x="1343003" y="642617"/>
                </a:lnTo>
                <a:lnTo>
                  <a:pt x="1307131" y="669845"/>
                </a:lnTo>
                <a:lnTo>
                  <a:pt x="1266075" y="689434"/>
                </a:lnTo>
                <a:lnTo>
                  <a:pt x="1221017" y="700483"/>
                </a:lnTo>
                <a:lnTo>
                  <a:pt x="1213912" y="748885"/>
                </a:lnTo>
                <a:lnTo>
                  <a:pt x="1194326" y="793026"/>
                </a:lnTo>
                <a:lnTo>
                  <a:pt x="1163618" y="830708"/>
                </a:lnTo>
                <a:lnTo>
                  <a:pt x="1130324" y="854583"/>
                </a:lnTo>
                <a:lnTo>
                  <a:pt x="932268" y="854583"/>
                </a:lnTo>
                <a:lnTo>
                  <a:pt x="912314" y="899560"/>
                </a:lnTo>
                <a:lnTo>
                  <a:pt x="903135" y="911707"/>
                </a:lnTo>
                <a:lnTo>
                  <a:pt x="538218" y="911707"/>
                </a:lnTo>
                <a:lnTo>
                  <a:pt x="492751" y="932653"/>
                </a:lnTo>
                <a:lnTo>
                  <a:pt x="444406" y="944311"/>
                </a:lnTo>
                <a:lnTo>
                  <a:pt x="394655" y="946466"/>
                </a:lnTo>
                <a:close/>
              </a:path>
              <a:path w="1410970" h="1006475">
                <a:moveTo>
                  <a:pt x="1026983" y="882329"/>
                </a:moveTo>
                <a:lnTo>
                  <a:pt x="978126" y="874713"/>
                </a:lnTo>
                <a:lnTo>
                  <a:pt x="932268" y="854583"/>
                </a:lnTo>
                <a:lnTo>
                  <a:pt x="1130324" y="854583"/>
                </a:lnTo>
                <a:lnTo>
                  <a:pt x="1123142" y="859733"/>
                </a:lnTo>
                <a:lnTo>
                  <a:pt x="1076200" y="877360"/>
                </a:lnTo>
                <a:lnTo>
                  <a:pt x="1026983" y="882329"/>
                </a:lnTo>
                <a:close/>
              </a:path>
              <a:path w="1410970" h="1006475">
                <a:moveTo>
                  <a:pt x="703557" y="1006426"/>
                </a:moveTo>
                <a:lnTo>
                  <a:pt x="655141" y="997187"/>
                </a:lnTo>
                <a:lnTo>
                  <a:pt x="610285" y="977820"/>
                </a:lnTo>
                <a:lnTo>
                  <a:pt x="570730" y="949076"/>
                </a:lnTo>
                <a:lnTo>
                  <a:pt x="538218" y="911707"/>
                </a:lnTo>
                <a:lnTo>
                  <a:pt x="903135" y="911707"/>
                </a:lnTo>
                <a:lnTo>
                  <a:pt x="845920" y="969538"/>
                </a:lnTo>
                <a:lnTo>
                  <a:pt x="802354" y="992109"/>
                </a:lnTo>
                <a:lnTo>
                  <a:pt x="753793" y="1004782"/>
                </a:lnTo>
                <a:lnTo>
                  <a:pt x="703557" y="1006426"/>
                </a:lnTo>
                <a:close/>
              </a:path>
            </a:pathLst>
          </a:custGeom>
          <a:solidFill>
            <a:srgbClr val="BAD6F7"/>
          </a:solidFill>
        </p:spPr>
        <p:txBody>
          <a:bodyPr wrap="square" lIns="0" tIns="0" rIns="0" bIns="0" rtlCol="0"/>
          <a:lstStyle/>
          <a:p>
            <a:endParaRPr/>
          </a:p>
        </p:txBody>
      </p:sp>
      <p:sp>
        <p:nvSpPr>
          <p:cNvPr id="16" name="object 16"/>
          <p:cNvSpPr/>
          <p:nvPr/>
        </p:nvSpPr>
        <p:spPr>
          <a:xfrm>
            <a:off x="7544192" y="3119834"/>
            <a:ext cx="1410970" cy="1006475"/>
          </a:xfrm>
          <a:custGeom>
            <a:avLst/>
            <a:gdLst/>
            <a:ahLst/>
            <a:cxnLst/>
            <a:rect l="l" t="t" r="r" b="b"/>
            <a:pathLst>
              <a:path w="1410970" h="1006475">
                <a:moveTo>
                  <a:pt x="127694" y="331434"/>
                </a:moveTo>
                <a:lnTo>
                  <a:pt x="126586" y="283058"/>
                </a:lnTo>
                <a:lnTo>
                  <a:pt x="136404" y="236523"/>
                </a:lnTo>
                <a:lnTo>
                  <a:pt x="156386" y="193462"/>
                </a:lnTo>
                <a:lnTo>
                  <a:pt x="185770" y="155512"/>
                </a:lnTo>
                <a:lnTo>
                  <a:pt x="223794" y="124309"/>
                </a:lnTo>
                <a:lnTo>
                  <a:pt x="268054" y="102183"/>
                </a:lnTo>
                <a:lnTo>
                  <a:pt x="315395" y="90410"/>
                </a:lnTo>
                <a:lnTo>
                  <a:pt x="363970" y="89040"/>
                </a:lnTo>
                <a:lnTo>
                  <a:pt x="411935" y="98123"/>
                </a:lnTo>
                <a:lnTo>
                  <a:pt x="457444" y="117709"/>
                </a:lnTo>
                <a:lnTo>
                  <a:pt x="480564" y="85186"/>
                </a:lnTo>
                <a:lnTo>
                  <a:pt x="510372" y="59072"/>
                </a:lnTo>
                <a:lnTo>
                  <a:pt x="545527" y="40288"/>
                </a:lnTo>
                <a:lnTo>
                  <a:pt x="584693" y="29759"/>
                </a:lnTo>
                <a:lnTo>
                  <a:pt x="625303" y="28351"/>
                </a:lnTo>
                <a:lnTo>
                  <a:pt x="664637" y="35990"/>
                </a:lnTo>
                <a:lnTo>
                  <a:pt x="701131" y="52189"/>
                </a:lnTo>
                <a:lnTo>
                  <a:pt x="733218" y="76459"/>
                </a:lnTo>
                <a:lnTo>
                  <a:pt x="753411" y="47135"/>
                </a:lnTo>
                <a:lnTo>
                  <a:pt x="780105" y="24037"/>
                </a:lnTo>
                <a:lnTo>
                  <a:pt x="811862" y="8126"/>
                </a:lnTo>
                <a:lnTo>
                  <a:pt x="847243" y="359"/>
                </a:lnTo>
                <a:lnTo>
                  <a:pt x="883507" y="1536"/>
                </a:lnTo>
                <a:lnTo>
                  <a:pt x="917774" y="11365"/>
                </a:lnTo>
                <a:lnTo>
                  <a:pt x="948450" y="29173"/>
                </a:lnTo>
                <a:lnTo>
                  <a:pt x="973942" y="54284"/>
                </a:lnTo>
                <a:lnTo>
                  <a:pt x="1007665" y="25305"/>
                </a:lnTo>
                <a:lnTo>
                  <a:pt x="1047614" y="6950"/>
                </a:lnTo>
                <a:lnTo>
                  <a:pt x="1091234" y="0"/>
                </a:lnTo>
                <a:lnTo>
                  <a:pt x="1135967" y="5234"/>
                </a:lnTo>
                <a:lnTo>
                  <a:pt x="1177383" y="22446"/>
                </a:lnTo>
                <a:lnTo>
                  <a:pt x="1211545" y="49662"/>
                </a:lnTo>
                <a:lnTo>
                  <a:pt x="1236637" y="84965"/>
                </a:lnTo>
                <a:lnTo>
                  <a:pt x="1250842" y="126434"/>
                </a:lnTo>
                <a:lnTo>
                  <a:pt x="1316342" y="159631"/>
                </a:lnTo>
                <a:lnTo>
                  <a:pt x="1361817" y="216284"/>
                </a:lnTo>
                <a:lnTo>
                  <a:pt x="1379098" y="286212"/>
                </a:lnTo>
                <a:lnTo>
                  <a:pt x="1376013" y="322058"/>
                </a:lnTo>
                <a:lnTo>
                  <a:pt x="1365067" y="356834"/>
                </a:lnTo>
                <a:lnTo>
                  <a:pt x="1389345" y="395343"/>
                </a:lnTo>
                <a:lnTo>
                  <a:pt x="1404626" y="437246"/>
                </a:lnTo>
                <a:lnTo>
                  <a:pt x="1410707" y="481094"/>
                </a:lnTo>
                <a:lnTo>
                  <a:pt x="1407388" y="525440"/>
                </a:lnTo>
                <a:lnTo>
                  <a:pt x="1394467" y="568833"/>
                </a:lnTo>
                <a:lnTo>
                  <a:pt x="1372509" y="608646"/>
                </a:lnTo>
                <a:lnTo>
                  <a:pt x="1343003" y="642617"/>
                </a:lnTo>
                <a:lnTo>
                  <a:pt x="1307131" y="669845"/>
                </a:lnTo>
                <a:lnTo>
                  <a:pt x="1266075" y="689434"/>
                </a:lnTo>
                <a:lnTo>
                  <a:pt x="1221017" y="700483"/>
                </a:lnTo>
                <a:lnTo>
                  <a:pt x="1213912" y="748885"/>
                </a:lnTo>
                <a:lnTo>
                  <a:pt x="1194326" y="793026"/>
                </a:lnTo>
                <a:lnTo>
                  <a:pt x="1163617" y="830708"/>
                </a:lnTo>
                <a:lnTo>
                  <a:pt x="1123142" y="859733"/>
                </a:lnTo>
                <a:lnTo>
                  <a:pt x="1076200" y="877360"/>
                </a:lnTo>
                <a:lnTo>
                  <a:pt x="1026983" y="882329"/>
                </a:lnTo>
                <a:lnTo>
                  <a:pt x="978126" y="874713"/>
                </a:lnTo>
                <a:lnTo>
                  <a:pt x="932268" y="854583"/>
                </a:lnTo>
                <a:lnTo>
                  <a:pt x="912314" y="899560"/>
                </a:lnTo>
                <a:lnTo>
                  <a:pt x="883052" y="938283"/>
                </a:lnTo>
                <a:lnTo>
                  <a:pt x="845920" y="969538"/>
                </a:lnTo>
                <a:lnTo>
                  <a:pt x="802354" y="992109"/>
                </a:lnTo>
                <a:lnTo>
                  <a:pt x="753793" y="1004782"/>
                </a:lnTo>
                <a:lnTo>
                  <a:pt x="703557" y="1006426"/>
                </a:lnTo>
                <a:lnTo>
                  <a:pt x="655141" y="997187"/>
                </a:lnTo>
                <a:lnTo>
                  <a:pt x="610285" y="977820"/>
                </a:lnTo>
                <a:lnTo>
                  <a:pt x="570730" y="949076"/>
                </a:lnTo>
                <a:lnTo>
                  <a:pt x="538218" y="911707"/>
                </a:lnTo>
                <a:lnTo>
                  <a:pt x="492751" y="932653"/>
                </a:lnTo>
                <a:lnTo>
                  <a:pt x="444406" y="944310"/>
                </a:lnTo>
                <a:lnTo>
                  <a:pt x="394655" y="946466"/>
                </a:lnTo>
                <a:lnTo>
                  <a:pt x="344969" y="938907"/>
                </a:lnTo>
                <a:lnTo>
                  <a:pt x="297823" y="921885"/>
                </a:lnTo>
                <a:lnTo>
                  <a:pt x="255463" y="896345"/>
                </a:lnTo>
                <a:lnTo>
                  <a:pt x="219074" y="863174"/>
                </a:lnTo>
                <a:lnTo>
                  <a:pt x="189844" y="823258"/>
                </a:lnTo>
                <a:lnTo>
                  <a:pt x="146180" y="821684"/>
                </a:lnTo>
                <a:lnTo>
                  <a:pt x="105916" y="807764"/>
                </a:lnTo>
                <a:lnTo>
                  <a:pt x="71723" y="782884"/>
                </a:lnTo>
                <a:lnTo>
                  <a:pt x="46269" y="748433"/>
                </a:lnTo>
                <a:lnTo>
                  <a:pt x="32783" y="708132"/>
                </a:lnTo>
                <a:lnTo>
                  <a:pt x="32426" y="666683"/>
                </a:lnTo>
                <a:lnTo>
                  <a:pt x="44772" y="626996"/>
                </a:lnTo>
                <a:lnTo>
                  <a:pt x="69394" y="591983"/>
                </a:lnTo>
                <a:lnTo>
                  <a:pt x="34781" y="564175"/>
                </a:lnTo>
                <a:lnTo>
                  <a:pt x="11210" y="528121"/>
                </a:lnTo>
                <a:lnTo>
                  <a:pt x="0" y="486761"/>
                </a:lnTo>
                <a:lnTo>
                  <a:pt x="2469" y="443033"/>
                </a:lnTo>
                <a:lnTo>
                  <a:pt x="18755" y="402248"/>
                </a:lnTo>
                <a:lnTo>
                  <a:pt x="46482" y="369146"/>
                </a:lnTo>
                <a:lnTo>
                  <a:pt x="83209" y="345869"/>
                </a:lnTo>
                <a:lnTo>
                  <a:pt x="126494" y="334559"/>
                </a:lnTo>
                <a:lnTo>
                  <a:pt x="127694" y="331434"/>
                </a:lnTo>
                <a:close/>
              </a:path>
            </a:pathLst>
          </a:custGeom>
          <a:ln w="9524">
            <a:solidFill>
              <a:srgbClr val="2387DB"/>
            </a:solidFill>
          </a:ln>
        </p:spPr>
        <p:txBody>
          <a:bodyPr wrap="square" lIns="0" tIns="0" rIns="0" bIns="0" rtlCol="0"/>
          <a:lstStyle/>
          <a:p>
            <a:endParaRPr/>
          </a:p>
        </p:txBody>
      </p:sp>
      <p:sp>
        <p:nvSpPr>
          <p:cNvPr id="17" name="object 17"/>
          <p:cNvSpPr/>
          <p:nvPr/>
        </p:nvSpPr>
        <p:spPr>
          <a:xfrm>
            <a:off x="7613588" y="3711817"/>
            <a:ext cx="83185" cy="19050"/>
          </a:xfrm>
          <a:custGeom>
            <a:avLst/>
            <a:gdLst/>
            <a:ahLst/>
            <a:cxnLst/>
            <a:rect l="l" t="t" r="r" b="b"/>
            <a:pathLst>
              <a:path w="83185" h="19050">
                <a:moveTo>
                  <a:pt x="0" y="0"/>
                </a:moveTo>
                <a:lnTo>
                  <a:pt x="19397" y="9244"/>
                </a:lnTo>
                <a:lnTo>
                  <a:pt x="39884" y="15474"/>
                </a:lnTo>
                <a:lnTo>
                  <a:pt x="61097" y="18611"/>
                </a:lnTo>
                <a:lnTo>
                  <a:pt x="82674" y="18574"/>
                </a:lnTo>
              </a:path>
            </a:pathLst>
          </a:custGeom>
          <a:ln w="9524">
            <a:solidFill>
              <a:srgbClr val="2387DB"/>
            </a:solidFill>
          </a:ln>
        </p:spPr>
        <p:txBody>
          <a:bodyPr wrap="square" lIns="0" tIns="0" rIns="0" bIns="0" rtlCol="0"/>
          <a:lstStyle/>
          <a:p>
            <a:endParaRPr/>
          </a:p>
        </p:txBody>
      </p:sp>
      <p:sp>
        <p:nvSpPr>
          <p:cNvPr id="18" name="object 18"/>
          <p:cNvSpPr/>
          <p:nvPr/>
        </p:nvSpPr>
        <p:spPr>
          <a:xfrm>
            <a:off x="7734038" y="3934217"/>
            <a:ext cx="36195" cy="8890"/>
          </a:xfrm>
          <a:custGeom>
            <a:avLst/>
            <a:gdLst/>
            <a:ahLst/>
            <a:cxnLst/>
            <a:rect l="l" t="t" r="r" b="b"/>
            <a:pathLst>
              <a:path w="36195" h="8889">
                <a:moveTo>
                  <a:pt x="0" y="8874"/>
                </a:moveTo>
                <a:lnTo>
                  <a:pt x="9252" y="7526"/>
                </a:lnTo>
                <a:lnTo>
                  <a:pt x="18387" y="5590"/>
                </a:lnTo>
                <a:lnTo>
                  <a:pt x="27372" y="3077"/>
                </a:lnTo>
                <a:lnTo>
                  <a:pt x="36174" y="0"/>
                </a:lnTo>
              </a:path>
            </a:pathLst>
          </a:custGeom>
          <a:ln w="9524">
            <a:solidFill>
              <a:srgbClr val="2387DB"/>
            </a:solidFill>
          </a:ln>
        </p:spPr>
        <p:txBody>
          <a:bodyPr wrap="square" lIns="0" tIns="0" rIns="0" bIns="0" rtlCol="0"/>
          <a:lstStyle/>
          <a:p>
            <a:endParaRPr/>
          </a:p>
        </p:txBody>
      </p:sp>
      <p:sp>
        <p:nvSpPr>
          <p:cNvPr id="19" name="object 19"/>
          <p:cNvSpPr/>
          <p:nvPr/>
        </p:nvSpPr>
        <p:spPr>
          <a:xfrm>
            <a:off x="8060612" y="3990966"/>
            <a:ext cx="22225" cy="40640"/>
          </a:xfrm>
          <a:custGeom>
            <a:avLst/>
            <a:gdLst/>
            <a:ahLst/>
            <a:cxnLst/>
            <a:rect l="l" t="t" r="r" b="b"/>
            <a:pathLst>
              <a:path w="22225" h="40639">
                <a:moveTo>
                  <a:pt x="21774" y="40574"/>
                </a:moveTo>
                <a:lnTo>
                  <a:pt x="15500" y="30870"/>
                </a:lnTo>
                <a:lnTo>
                  <a:pt x="9771" y="20859"/>
                </a:lnTo>
                <a:lnTo>
                  <a:pt x="4601" y="10562"/>
                </a:lnTo>
                <a:lnTo>
                  <a:pt x="0" y="0"/>
                </a:lnTo>
              </a:path>
            </a:pathLst>
          </a:custGeom>
          <a:ln w="9524">
            <a:solidFill>
              <a:srgbClr val="2387DB"/>
            </a:solidFill>
          </a:ln>
        </p:spPr>
        <p:txBody>
          <a:bodyPr wrap="square" lIns="0" tIns="0" rIns="0" bIns="0" rtlCol="0"/>
          <a:lstStyle/>
          <a:p>
            <a:endParaRPr/>
          </a:p>
        </p:txBody>
      </p:sp>
      <p:sp>
        <p:nvSpPr>
          <p:cNvPr id="20" name="object 20"/>
          <p:cNvSpPr/>
          <p:nvPr/>
        </p:nvSpPr>
        <p:spPr>
          <a:xfrm>
            <a:off x="8476460" y="3929892"/>
            <a:ext cx="8890" cy="45085"/>
          </a:xfrm>
          <a:custGeom>
            <a:avLst/>
            <a:gdLst/>
            <a:ahLst/>
            <a:cxnLst/>
            <a:rect l="l" t="t" r="r" b="b"/>
            <a:pathLst>
              <a:path w="8890" h="45085">
                <a:moveTo>
                  <a:pt x="0" y="44499"/>
                </a:moveTo>
                <a:lnTo>
                  <a:pt x="3078" y="33563"/>
                </a:lnTo>
                <a:lnTo>
                  <a:pt x="5559" y="22484"/>
                </a:lnTo>
                <a:lnTo>
                  <a:pt x="7435" y="11287"/>
                </a:lnTo>
                <a:lnTo>
                  <a:pt x="8699" y="0"/>
                </a:lnTo>
              </a:path>
            </a:pathLst>
          </a:custGeom>
          <a:ln w="9524">
            <a:solidFill>
              <a:srgbClr val="2387DB"/>
            </a:solidFill>
          </a:ln>
        </p:spPr>
        <p:txBody>
          <a:bodyPr wrap="square" lIns="0" tIns="0" rIns="0" bIns="0" rtlCol="0"/>
          <a:lstStyle/>
          <a:p>
            <a:endParaRPr/>
          </a:p>
        </p:txBody>
      </p:sp>
      <p:sp>
        <p:nvSpPr>
          <p:cNvPr id="21" name="object 21"/>
          <p:cNvSpPr/>
          <p:nvPr/>
        </p:nvSpPr>
        <p:spPr>
          <a:xfrm>
            <a:off x="8659085" y="3653992"/>
            <a:ext cx="106680" cy="166370"/>
          </a:xfrm>
          <a:custGeom>
            <a:avLst/>
            <a:gdLst/>
            <a:ahLst/>
            <a:cxnLst/>
            <a:rect l="l" t="t" r="r" b="b"/>
            <a:pathLst>
              <a:path w="106679" h="166370">
                <a:moveTo>
                  <a:pt x="106099" y="166324"/>
                </a:moveTo>
                <a:lnTo>
                  <a:pt x="98975" y="114872"/>
                </a:lnTo>
                <a:lnTo>
                  <a:pt x="77809" y="68265"/>
                </a:lnTo>
                <a:lnTo>
                  <a:pt x="44263" y="29106"/>
                </a:lnTo>
                <a:lnTo>
                  <a:pt x="0" y="0"/>
                </a:lnTo>
              </a:path>
            </a:pathLst>
          </a:custGeom>
          <a:ln w="9524">
            <a:solidFill>
              <a:srgbClr val="2387DB"/>
            </a:solidFill>
          </a:ln>
        </p:spPr>
        <p:txBody>
          <a:bodyPr wrap="square" lIns="0" tIns="0" rIns="0" bIns="0" rtlCol="0"/>
          <a:lstStyle/>
          <a:p>
            <a:endParaRPr/>
          </a:p>
        </p:txBody>
      </p:sp>
      <p:sp>
        <p:nvSpPr>
          <p:cNvPr id="22" name="object 22"/>
          <p:cNvSpPr/>
          <p:nvPr/>
        </p:nvSpPr>
        <p:spPr>
          <a:xfrm>
            <a:off x="8861986" y="3476669"/>
            <a:ext cx="47625" cy="62865"/>
          </a:xfrm>
          <a:custGeom>
            <a:avLst/>
            <a:gdLst/>
            <a:ahLst/>
            <a:cxnLst/>
            <a:rect l="l" t="t" r="r" b="b"/>
            <a:pathLst>
              <a:path w="47625" h="62864">
                <a:moveTo>
                  <a:pt x="47249" y="0"/>
                </a:moveTo>
                <a:lnTo>
                  <a:pt x="38278" y="17515"/>
                </a:lnTo>
                <a:lnTo>
                  <a:pt x="27337" y="33849"/>
                </a:lnTo>
                <a:lnTo>
                  <a:pt x="14540" y="48853"/>
                </a:lnTo>
                <a:lnTo>
                  <a:pt x="0" y="62374"/>
                </a:lnTo>
              </a:path>
            </a:pathLst>
          </a:custGeom>
          <a:ln w="9524">
            <a:solidFill>
              <a:srgbClr val="2387DB"/>
            </a:solidFill>
          </a:ln>
        </p:spPr>
        <p:txBody>
          <a:bodyPr wrap="square" lIns="0" tIns="0" rIns="0" bIns="0" rtlCol="0"/>
          <a:lstStyle/>
          <a:p>
            <a:endParaRPr/>
          </a:p>
        </p:txBody>
      </p:sp>
      <p:sp>
        <p:nvSpPr>
          <p:cNvPr id="23" name="object 23"/>
          <p:cNvSpPr/>
          <p:nvPr/>
        </p:nvSpPr>
        <p:spPr>
          <a:xfrm>
            <a:off x="8795010" y="3246269"/>
            <a:ext cx="2540" cy="29845"/>
          </a:xfrm>
          <a:custGeom>
            <a:avLst/>
            <a:gdLst/>
            <a:ahLst/>
            <a:cxnLst/>
            <a:rect l="l" t="t" r="r" b="b"/>
            <a:pathLst>
              <a:path w="2540" h="29845">
                <a:moveTo>
                  <a:pt x="0" y="0"/>
                </a:moveTo>
                <a:lnTo>
                  <a:pt x="1181" y="7315"/>
                </a:lnTo>
                <a:lnTo>
                  <a:pt x="1990" y="14668"/>
                </a:lnTo>
                <a:lnTo>
                  <a:pt x="2429" y="22049"/>
                </a:lnTo>
                <a:lnTo>
                  <a:pt x="2499" y="29449"/>
                </a:lnTo>
              </a:path>
            </a:pathLst>
          </a:custGeom>
          <a:ln w="9524">
            <a:solidFill>
              <a:srgbClr val="2387DB"/>
            </a:solidFill>
          </a:ln>
        </p:spPr>
        <p:txBody>
          <a:bodyPr wrap="square" lIns="0" tIns="0" rIns="0" bIns="0" rtlCol="0"/>
          <a:lstStyle/>
          <a:p>
            <a:endParaRPr/>
          </a:p>
        </p:txBody>
      </p:sp>
      <p:sp>
        <p:nvSpPr>
          <p:cNvPr id="24" name="object 24"/>
          <p:cNvSpPr/>
          <p:nvPr/>
        </p:nvSpPr>
        <p:spPr>
          <a:xfrm>
            <a:off x="8493936" y="3174118"/>
            <a:ext cx="24765" cy="38100"/>
          </a:xfrm>
          <a:custGeom>
            <a:avLst/>
            <a:gdLst/>
            <a:ahLst/>
            <a:cxnLst/>
            <a:rect l="l" t="t" r="r" b="b"/>
            <a:pathLst>
              <a:path w="24765" h="38100">
                <a:moveTo>
                  <a:pt x="24199" y="0"/>
                </a:moveTo>
                <a:lnTo>
                  <a:pt x="17106" y="8736"/>
                </a:lnTo>
                <a:lnTo>
                  <a:pt x="10693" y="17934"/>
                </a:lnTo>
                <a:lnTo>
                  <a:pt x="4983" y="27558"/>
                </a:lnTo>
                <a:lnTo>
                  <a:pt x="0" y="37574"/>
                </a:lnTo>
              </a:path>
            </a:pathLst>
          </a:custGeom>
          <a:ln w="9524">
            <a:solidFill>
              <a:srgbClr val="2387DB"/>
            </a:solidFill>
          </a:ln>
        </p:spPr>
        <p:txBody>
          <a:bodyPr wrap="square" lIns="0" tIns="0" rIns="0" bIns="0" rtlCol="0"/>
          <a:lstStyle/>
          <a:p>
            <a:endParaRPr/>
          </a:p>
        </p:txBody>
      </p:sp>
      <p:sp>
        <p:nvSpPr>
          <p:cNvPr id="25" name="object 25"/>
          <p:cNvSpPr/>
          <p:nvPr/>
        </p:nvSpPr>
        <p:spPr>
          <a:xfrm>
            <a:off x="8265687" y="3196293"/>
            <a:ext cx="12065" cy="33020"/>
          </a:xfrm>
          <a:custGeom>
            <a:avLst/>
            <a:gdLst/>
            <a:ahLst/>
            <a:cxnLst/>
            <a:rect l="l" t="t" r="r" b="b"/>
            <a:pathLst>
              <a:path w="12065" h="33019">
                <a:moveTo>
                  <a:pt x="11724" y="0"/>
                </a:moveTo>
                <a:lnTo>
                  <a:pt x="8019" y="7818"/>
                </a:lnTo>
                <a:lnTo>
                  <a:pt x="4821" y="15843"/>
                </a:lnTo>
                <a:lnTo>
                  <a:pt x="2144" y="24046"/>
                </a:lnTo>
                <a:lnTo>
                  <a:pt x="0" y="32399"/>
                </a:lnTo>
              </a:path>
            </a:pathLst>
          </a:custGeom>
          <a:ln w="9524">
            <a:solidFill>
              <a:srgbClr val="2387DB"/>
            </a:solidFill>
          </a:ln>
        </p:spPr>
        <p:txBody>
          <a:bodyPr wrap="square" lIns="0" tIns="0" rIns="0" bIns="0" rtlCol="0"/>
          <a:lstStyle/>
          <a:p>
            <a:endParaRPr/>
          </a:p>
        </p:txBody>
      </p:sp>
      <p:sp>
        <p:nvSpPr>
          <p:cNvPr id="26" name="object 26"/>
          <p:cNvSpPr/>
          <p:nvPr/>
        </p:nvSpPr>
        <p:spPr>
          <a:xfrm>
            <a:off x="8001637" y="3237543"/>
            <a:ext cx="42545" cy="31750"/>
          </a:xfrm>
          <a:custGeom>
            <a:avLst/>
            <a:gdLst/>
            <a:ahLst/>
            <a:cxnLst/>
            <a:rect l="l" t="t" r="r" b="b"/>
            <a:pathLst>
              <a:path w="42545" h="31750">
                <a:moveTo>
                  <a:pt x="0" y="0"/>
                </a:moveTo>
                <a:lnTo>
                  <a:pt x="11325" y="6910"/>
                </a:lnTo>
                <a:lnTo>
                  <a:pt x="22184" y="14468"/>
                </a:lnTo>
                <a:lnTo>
                  <a:pt x="32551" y="22654"/>
                </a:lnTo>
                <a:lnTo>
                  <a:pt x="42399" y="31449"/>
                </a:lnTo>
              </a:path>
            </a:pathLst>
          </a:custGeom>
          <a:ln w="9524">
            <a:solidFill>
              <a:srgbClr val="2387DB"/>
            </a:solidFill>
          </a:ln>
        </p:spPr>
        <p:txBody>
          <a:bodyPr wrap="square" lIns="0" tIns="0" rIns="0" bIns="0" rtlCol="0"/>
          <a:lstStyle/>
          <a:p>
            <a:endParaRPr/>
          </a:p>
        </p:txBody>
      </p:sp>
      <p:sp>
        <p:nvSpPr>
          <p:cNvPr id="27" name="object 27"/>
          <p:cNvSpPr/>
          <p:nvPr/>
        </p:nvSpPr>
        <p:spPr>
          <a:xfrm>
            <a:off x="7671887" y="3451269"/>
            <a:ext cx="7620" cy="33655"/>
          </a:xfrm>
          <a:custGeom>
            <a:avLst/>
            <a:gdLst/>
            <a:ahLst/>
            <a:cxnLst/>
            <a:rect l="l" t="t" r="r" b="b"/>
            <a:pathLst>
              <a:path w="7620" h="33654">
                <a:moveTo>
                  <a:pt x="0" y="0"/>
                </a:moveTo>
                <a:lnTo>
                  <a:pt x="1335" y="8359"/>
                </a:lnTo>
                <a:lnTo>
                  <a:pt x="3015" y="16665"/>
                </a:lnTo>
                <a:lnTo>
                  <a:pt x="5037" y="24901"/>
                </a:lnTo>
                <a:lnTo>
                  <a:pt x="7399" y="33049"/>
                </a:lnTo>
              </a:path>
            </a:pathLst>
          </a:custGeom>
          <a:ln w="9524">
            <a:solidFill>
              <a:srgbClr val="2387DB"/>
            </a:solidFill>
          </a:ln>
        </p:spPr>
        <p:txBody>
          <a:bodyPr wrap="square" lIns="0" tIns="0" rIns="0" bIns="0" rtlCol="0"/>
          <a:lstStyle/>
          <a:p>
            <a:endParaRPr/>
          </a:p>
        </p:txBody>
      </p:sp>
      <p:sp>
        <p:nvSpPr>
          <p:cNvPr id="28" name="object 28"/>
          <p:cNvSpPr txBox="1"/>
          <p:nvPr/>
        </p:nvSpPr>
        <p:spPr>
          <a:xfrm>
            <a:off x="7811932" y="3367090"/>
            <a:ext cx="726440" cy="448309"/>
          </a:xfrm>
          <a:prstGeom prst="rect">
            <a:avLst/>
          </a:prstGeom>
        </p:spPr>
        <p:txBody>
          <a:bodyPr vert="horz" wrap="square" lIns="0" tIns="22860" rIns="0" bIns="0" rtlCol="0">
            <a:spAutoFit/>
          </a:bodyPr>
          <a:lstStyle/>
          <a:p>
            <a:pPr marL="12700" marR="5080">
              <a:lnSpc>
                <a:spcPts val="1650"/>
              </a:lnSpc>
              <a:spcBef>
                <a:spcPts val="180"/>
              </a:spcBef>
            </a:pPr>
            <a:r>
              <a:rPr sz="1400" dirty="0">
                <a:latin typeface="Arial"/>
                <a:cs typeface="Arial"/>
              </a:rPr>
              <a:t>Mutation  </a:t>
            </a:r>
            <a:r>
              <a:rPr sz="1400" spc="-5" dirty="0">
                <a:latin typeface="Arial"/>
                <a:cs typeface="Arial"/>
              </a:rPr>
              <a:t>Operator</a:t>
            </a:r>
            <a:endParaRPr sz="1400">
              <a:latin typeface="Arial"/>
              <a:cs typeface="Arial"/>
            </a:endParaRPr>
          </a:p>
        </p:txBody>
      </p:sp>
      <p:sp>
        <p:nvSpPr>
          <p:cNvPr id="29" name="object 29"/>
          <p:cNvSpPr/>
          <p:nvPr/>
        </p:nvSpPr>
        <p:spPr>
          <a:xfrm>
            <a:off x="6882089" y="2766544"/>
            <a:ext cx="596900" cy="763270"/>
          </a:xfrm>
          <a:custGeom>
            <a:avLst/>
            <a:gdLst/>
            <a:ahLst/>
            <a:cxnLst/>
            <a:rect l="l" t="t" r="r" b="b"/>
            <a:pathLst>
              <a:path w="596900" h="763270">
                <a:moveTo>
                  <a:pt x="0" y="0"/>
                </a:moveTo>
                <a:lnTo>
                  <a:pt x="596498" y="763148"/>
                </a:lnTo>
              </a:path>
            </a:pathLst>
          </a:custGeom>
          <a:ln w="19049">
            <a:solidFill>
              <a:srgbClr val="2387DB"/>
            </a:solidFill>
          </a:ln>
        </p:spPr>
        <p:txBody>
          <a:bodyPr wrap="square" lIns="0" tIns="0" rIns="0" bIns="0" rtlCol="0"/>
          <a:lstStyle/>
          <a:p>
            <a:endParaRPr/>
          </a:p>
        </p:txBody>
      </p:sp>
      <p:sp>
        <p:nvSpPr>
          <p:cNvPr id="30" name="object 30"/>
          <p:cNvSpPr/>
          <p:nvPr/>
        </p:nvSpPr>
        <p:spPr>
          <a:xfrm>
            <a:off x="7444288" y="3500792"/>
            <a:ext cx="97074" cy="106524"/>
          </a:xfrm>
          <a:prstGeom prst="rect">
            <a:avLst/>
          </a:prstGeom>
          <a:blipFill>
            <a:blip r:embed="rId2" cstate="print"/>
            <a:stretch>
              <a:fillRect/>
            </a:stretch>
          </a:blipFill>
        </p:spPr>
        <p:txBody>
          <a:bodyPr wrap="square" lIns="0" tIns="0" rIns="0" bIns="0" rtlCol="0"/>
          <a:lstStyle/>
          <a:p>
            <a:endParaRPr/>
          </a:p>
        </p:txBody>
      </p:sp>
      <p:sp>
        <p:nvSpPr>
          <p:cNvPr id="31" name="object 31"/>
          <p:cNvSpPr/>
          <p:nvPr/>
        </p:nvSpPr>
        <p:spPr>
          <a:xfrm>
            <a:off x="8249461" y="4122216"/>
            <a:ext cx="588010" cy="793750"/>
          </a:xfrm>
          <a:custGeom>
            <a:avLst/>
            <a:gdLst/>
            <a:ahLst/>
            <a:cxnLst/>
            <a:rect l="l" t="t" r="r" b="b"/>
            <a:pathLst>
              <a:path w="588009" h="793750">
                <a:moveTo>
                  <a:pt x="0" y="0"/>
                </a:moveTo>
                <a:lnTo>
                  <a:pt x="587748" y="793148"/>
                </a:lnTo>
              </a:path>
            </a:pathLst>
          </a:custGeom>
          <a:ln w="19049">
            <a:solidFill>
              <a:srgbClr val="2387DB"/>
            </a:solidFill>
          </a:ln>
        </p:spPr>
        <p:txBody>
          <a:bodyPr wrap="square" lIns="0" tIns="0" rIns="0" bIns="0" rtlCol="0"/>
          <a:lstStyle/>
          <a:p>
            <a:endParaRPr/>
          </a:p>
        </p:txBody>
      </p:sp>
      <p:sp>
        <p:nvSpPr>
          <p:cNvPr id="32" name="object 32"/>
          <p:cNvSpPr/>
          <p:nvPr/>
        </p:nvSpPr>
        <p:spPr>
          <a:xfrm>
            <a:off x="8802410" y="4887116"/>
            <a:ext cx="95799" cy="107249"/>
          </a:xfrm>
          <a:prstGeom prst="rect">
            <a:avLst/>
          </a:prstGeom>
          <a:blipFill>
            <a:blip r:embed="rId3" cstate="print"/>
            <a:stretch>
              <a:fillRect/>
            </a:stretch>
          </a:blipFill>
        </p:spPr>
        <p:txBody>
          <a:bodyPr wrap="square" lIns="0" tIns="0" rIns="0" bIns="0" rtlCol="0"/>
          <a:lstStyle/>
          <a:p>
            <a:endParaRPr/>
          </a:p>
        </p:txBody>
      </p:sp>
      <p:sp>
        <p:nvSpPr>
          <p:cNvPr id="33" name="object 33"/>
          <p:cNvSpPr/>
          <p:nvPr/>
        </p:nvSpPr>
        <p:spPr>
          <a:xfrm>
            <a:off x="7099413" y="2225921"/>
            <a:ext cx="1855470" cy="647065"/>
          </a:xfrm>
          <a:custGeom>
            <a:avLst/>
            <a:gdLst/>
            <a:ahLst/>
            <a:cxnLst/>
            <a:rect l="l" t="t" r="r" b="b"/>
            <a:pathLst>
              <a:path w="1855470" h="647064">
                <a:moveTo>
                  <a:pt x="1747146" y="646498"/>
                </a:moveTo>
                <a:lnTo>
                  <a:pt x="0" y="646498"/>
                </a:lnTo>
                <a:lnTo>
                  <a:pt x="0" y="0"/>
                </a:lnTo>
                <a:lnTo>
                  <a:pt x="1854896" y="0"/>
                </a:lnTo>
                <a:lnTo>
                  <a:pt x="1854896" y="538748"/>
                </a:lnTo>
                <a:lnTo>
                  <a:pt x="1747146" y="646498"/>
                </a:lnTo>
                <a:close/>
              </a:path>
            </a:pathLst>
          </a:custGeom>
          <a:solidFill>
            <a:srgbClr val="BAD6F7"/>
          </a:solidFill>
        </p:spPr>
        <p:txBody>
          <a:bodyPr wrap="square" lIns="0" tIns="0" rIns="0" bIns="0" rtlCol="0"/>
          <a:lstStyle/>
          <a:p>
            <a:endParaRPr/>
          </a:p>
        </p:txBody>
      </p:sp>
      <p:sp>
        <p:nvSpPr>
          <p:cNvPr id="34" name="object 34"/>
          <p:cNvSpPr/>
          <p:nvPr/>
        </p:nvSpPr>
        <p:spPr>
          <a:xfrm>
            <a:off x="8846560" y="2764669"/>
            <a:ext cx="107950" cy="107950"/>
          </a:xfrm>
          <a:custGeom>
            <a:avLst/>
            <a:gdLst/>
            <a:ahLst/>
            <a:cxnLst/>
            <a:rect l="l" t="t" r="r" b="b"/>
            <a:pathLst>
              <a:path w="107950" h="107950">
                <a:moveTo>
                  <a:pt x="0" y="107749"/>
                </a:moveTo>
                <a:lnTo>
                  <a:pt x="21549" y="21549"/>
                </a:lnTo>
                <a:lnTo>
                  <a:pt x="107749" y="0"/>
                </a:lnTo>
                <a:lnTo>
                  <a:pt x="0" y="107749"/>
                </a:lnTo>
                <a:close/>
              </a:path>
            </a:pathLst>
          </a:custGeom>
          <a:solidFill>
            <a:srgbClr val="95AAC6"/>
          </a:solidFill>
        </p:spPr>
        <p:txBody>
          <a:bodyPr wrap="square" lIns="0" tIns="0" rIns="0" bIns="0" rtlCol="0"/>
          <a:lstStyle/>
          <a:p>
            <a:endParaRPr/>
          </a:p>
        </p:txBody>
      </p:sp>
      <p:sp>
        <p:nvSpPr>
          <p:cNvPr id="35" name="object 35"/>
          <p:cNvSpPr/>
          <p:nvPr/>
        </p:nvSpPr>
        <p:spPr>
          <a:xfrm>
            <a:off x="7099413" y="2225921"/>
            <a:ext cx="1855470" cy="647065"/>
          </a:xfrm>
          <a:custGeom>
            <a:avLst/>
            <a:gdLst/>
            <a:ahLst/>
            <a:cxnLst/>
            <a:rect l="l" t="t" r="r" b="b"/>
            <a:pathLst>
              <a:path w="1855470" h="647064">
                <a:moveTo>
                  <a:pt x="1747146" y="646498"/>
                </a:moveTo>
                <a:lnTo>
                  <a:pt x="1768696" y="560298"/>
                </a:lnTo>
                <a:lnTo>
                  <a:pt x="1854896" y="538748"/>
                </a:lnTo>
                <a:lnTo>
                  <a:pt x="1747146" y="646498"/>
                </a:lnTo>
                <a:lnTo>
                  <a:pt x="0" y="646498"/>
                </a:lnTo>
                <a:lnTo>
                  <a:pt x="0" y="0"/>
                </a:lnTo>
                <a:lnTo>
                  <a:pt x="1854896" y="0"/>
                </a:lnTo>
                <a:lnTo>
                  <a:pt x="1854896" y="538748"/>
                </a:lnTo>
              </a:path>
            </a:pathLst>
          </a:custGeom>
          <a:ln w="9524">
            <a:solidFill>
              <a:srgbClr val="2387DB"/>
            </a:solidFill>
          </a:ln>
        </p:spPr>
        <p:txBody>
          <a:bodyPr wrap="square" lIns="0" tIns="0" rIns="0" bIns="0" rtlCol="0"/>
          <a:lstStyle/>
          <a:p>
            <a:endParaRPr/>
          </a:p>
        </p:txBody>
      </p:sp>
      <p:sp>
        <p:nvSpPr>
          <p:cNvPr id="36" name="object 36"/>
          <p:cNvSpPr txBox="1"/>
          <p:nvPr/>
        </p:nvSpPr>
        <p:spPr>
          <a:xfrm>
            <a:off x="7172434" y="2370707"/>
            <a:ext cx="161417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if((a == 1) </a:t>
            </a:r>
            <a:r>
              <a:rPr sz="1400" b="1" spc="-5" dirty="0">
                <a:latin typeface="Arial"/>
                <a:cs typeface="Arial"/>
              </a:rPr>
              <a:t>&amp;&amp; </a:t>
            </a:r>
            <a:r>
              <a:rPr sz="1400" spc="-5" dirty="0">
                <a:latin typeface="Arial"/>
                <a:cs typeface="Arial"/>
              </a:rPr>
              <a:t>!b){</a:t>
            </a:r>
            <a:r>
              <a:rPr sz="1400" spc="-65" dirty="0">
                <a:latin typeface="Arial"/>
                <a:cs typeface="Arial"/>
              </a:rPr>
              <a:t> </a:t>
            </a:r>
            <a:r>
              <a:rPr sz="1400" spc="-5" dirty="0">
                <a:latin typeface="Arial"/>
                <a:cs typeface="Arial"/>
              </a:rPr>
              <a:t>...</a:t>
            </a:r>
            <a:endParaRPr sz="1400">
              <a:latin typeface="Arial"/>
              <a:cs typeface="Arial"/>
            </a:endParaRPr>
          </a:p>
        </p:txBody>
      </p:sp>
      <p:sp>
        <p:nvSpPr>
          <p:cNvPr id="37" name="object 37"/>
          <p:cNvSpPr/>
          <p:nvPr/>
        </p:nvSpPr>
        <p:spPr>
          <a:xfrm>
            <a:off x="7099413" y="4836491"/>
            <a:ext cx="1855470" cy="647065"/>
          </a:xfrm>
          <a:custGeom>
            <a:avLst/>
            <a:gdLst/>
            <a:ahLst/>
            <a:cxnLst/>
            <a:rect l="l" t="t" r="r" b="b"/>
            <a:pathLst>
              <a:path w="1855470" h="647064">
                <a:moveTo>
                  <a:pt x="1747146" y="646498"/>
                </a:moveTo>
                <a:lnTo>
                  <a:pt x="0" y="646498"/>
                </a:lnTo>
                <a:lnTo>
                  <a:pt x="0" y="0"/>
                </a:lnTo>
                <a:lnTo>
                  <a:pt x="1854896" y="0"/>
                </a:lnTo>
                <a:lnTo>
                  <a:pt x="1854896" y="538748"/>
                </a:lnTo>
                <a:lnTo>
                  <a:pt x="1747146" y="646498"/>
                </a:lnTo>
                <a:close/>
              </a:path>
            </a:pathLst>
          </a:custGeom>
          <a:solidFill>
            <a:srgbClr val="BAD6F7"/>
          </a:solidFill>
        </p:spPr>
        <p:txBody>
          <a:bodyPr wrap="square" lIns="0" tIns="0" rIns="0" bIns="0" rtlCol="0"/>
          <a:lstStyle/>
          <a:p>
            <a:endParaRPr/>
          </a:p>
        </p:txBody>
      </p:sp>
      <p:sp>
        <p:nvSpPr>
          <p:cNvPr id="38" name="object 38"/>
          <p:cNvSpPr/>
          <p:nvPr/>
        </p:nvSpPr>
        <p:spPr>
          <a:xfrm>
            <a:off x="8846560" y="5375239"/>
            <a:ext cx="107950" cy="107950"/>
          </a:xfrm>
          <a:custGeom>
            <a:avLst/>
            <a:gdLst/>
            <a:ahLst/>
            <a:cxnLst/>
            <a:rect l="l" t="t" r="r" b="b"/>
            <a:pathLst>
              <a:path w="107950" h="107950">
                <a:moveTo>
                  <a:pt x="0" y="107749"/>
                </a:moveTo>
                <a:lnTo>
                  <a:pt x="21549" y="21549"/>
                </a:lnTo>
                <a:lnTo>
                  <a:pt x="107749" y="0"/>
                </a:lnTo>
                <a:lnTo>
                  <a:pt x="0" y="107749"/>
                </a:lnTo>
                <a:close/>
              </a:path>
            </a:pathLst>
          </a:custGeom>
          <a:solidFill>
            <a:srgbClr val="95AAC6"/>
          </a:solidFill>
        </p:spPr>
        <p:txBody>
          <a:bodyPr wrap="square" lIns="0" tIns="0" rIns="0" bIns="0" rtlCol="0"/>
          <a:lstStyle/>
          <a:p>
            <a:endParaRPr/>
          </a:p>
        </p:txBody>
      </p:sp>
      <p:sp>
        <p:nvSpPr>
          <p:cNvPr id="39" name="object 39"/>
          <p:cNvSpPr/>
          <p:nvPr/>
        </p:nvSpPr>
        <p:spPr>
          <a:xfrm>
            <a:off x="7099413" y="4836491"/>
            <a:ext cx="1855470" cy="647065"/>
          </a:xfrm>
          <a:custGeom>
            <a:avLst/>
            <a:gdLst/>
            <a:ahLst/>
            <a:cxnLst/>
            <a:rect l="l" t="t" r="r" b="b"/>
            <a:pathLst>
              <a:path w="1855470" h="647064">
                <a:moveTo>
                  <a:pt x="1747146" y="646498"/>
                </a:moveTo>
                <a:lnTo>
                  <a:pt x="1768696" y="560298"/>
                </a:lnTo>
                <a:lnTo>
                  <a:pt x="1854896" y="538748"/>
                </a:lnTo>
                <a:lnTo>
                  <a:pt x="1747146" y="646498"/>
                </a:lnTo>
                <a:lnTo>
                  <a:pt x="0" y="646498"/>
                </a:lnTo>
                <a:lnTo>
                  <a:pt x="0" y="0"/>
                </a:lnTo>
                <a:lnTo>
                  <a:pt x="1854896" y="0"/>
                </a:lnTo>
                <a:lnTo>
                  <a:pt x="1854896" y="538748"/>
                </a:lnTo>
              </a:path>
            </a:pathLst>
          </a:custGeom>
          <a:ln w="9524">
            <a:solidFill>
              <a:srgbClr val="2387DB"/>
            </a:solidFill>
          </a:ln>
        </p:spPr>
        <p:txBody>
          <a:bodyPr wrap="square" lIns="0" tIns="0" rIns="0" bIns="0" rtlCol="0"/>
          <a:lstStyle/>
          <a:p>
            <a:endParaRPr/>
          </a:p>
        </p:txBody>
      </p:sp>
      <p:sp>
        <p:nvSpPr>
          <p:cNvPr id="40" name="object 40"/>
          <p:cNvSpPr txBox="1"/>
          <p:nvPr/>
        </p:nvSpPr>
        <p:spPr>
          <a:xfrm>
            <a:off x="7172434" y="4981276"/>
            <a:ext cx="1456690" cy="228268"/>
          </a:xfrm>
          <a:prstGeom prst="rect">
            <a:avLst/>
          </a:prstGeom>
        </p:spPr>
        <p:txBody>
          <a:bodyPr vert="horz" wrap="square" lIns="0" tIns="12700" rIns="0" bIns="0" rtlCol="0">
            <a:spAutoFit/>
          </a:bodyPr>
          <a:lstStyle/>
          <a:p>
            <a:pPr marL="12700">
              <a:spcBef>
                <a:spcPts val="100"/>
              </a:spcBef>
            </a:pPr>
            <a:r>
              <a:rPr sz="1400" spc="-5" dirty="0">
                <a:latin typeface="Arial"/>
                <a:cs typeface="Arial"/>
              </a:rPr>
              <a:t>if((a == 1) </a:t>
            </a:r>
            <a:r>
              <a:rPr sz="1400" b="1" spc="-5" dirty="0">
                <a:solidFill>
                  <a:srgbClr val="FF0000"/>
                </a:solidFill>
                <a:latin typeface="Arial"/>
                <a:cs typeface="Arial"/>
              </a:rPr>
              <a:t>|| </a:t>
            </a:r>
            <a:r>
              <a:rPr sz="1400" spc="-5" dirty="0">
                <a:latin typeface="Arial"/>
                <a:cs typeface="Arial"/>
              </a:rPr>
              <a:t>!b){</a:t>
            </a:r>
            <a:r>
              <a:rPr sz="1400" spc="-60" dirty="0">
                <a:latin typeface="Arial"/>
                <a:cs typeface="Arial"/>
              </a:rPr>
              <a:t> </a:t>
            </a:r>
            <a:r>
              <a:rPr sz="1400" spc="-5" dirty="0">
                <a:latin typeface="Arial"/>
                <a:cs typeface="Arial"/>
              </a:rPr>
              <a:t>...</a:t>
            </a:r>
            <a:endParaRPr sz="1400">
              <a:latin typeface="Arial"/>
              <a:cs typeface="Aria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09728" indent="0" algn="ctr">
              <a:buNone/>
            </a:pPr>
            <a:r>
              <a:rPr lang="en-US" dirty="0"/>
              <a:t>“The goal of Mutation Testing is to assess the </a:t>
            </a:r>
            <a:r>
              <a:rPr lang="en-US" dirty="0">
                <a:solidFill>
                  <a:schemeClr val="accent2">
                    <a:lumMod val="75000"/>
                  </a:schemeClr>
                </a:solidFill>
              </a:rPr>
              <a:t>quality of the test cases </a:t>
            </a:r>
            <a:r>
              <a:rPr lang="en-US" dirty="0"/>
              <a:t>which should be </a:t>
            </a:r>
            <a:r>
              <a:rPr lang="en-US" dirty="0">
                <a:solidFill>
                  <a:srgbClr val="FF0000"/>
                </a:solidFill>
              </a:rPr>
              <a:t>robust enough to fail mutant code</a:t>
            </a:r>
            <a:r>
              <a:rPr lang="en-US" dirty="0"/>
              <a:t>. This method is also called as Fault based testing strategy as it involves creating fault in the program”.</a:t>
            </a:r>
            <a:endParaRPr lang="en-IN" dirty="0"/>
          </a:p>
        </p:txBody>
      </p:sp>
      <p:sp>
        <p:nvSpPr>
          <p:cNvPr id="3" name="Title 2"/>
          <p:cNvSpPr>
            <a:spLocks noGrp="1"/>
          </p:cNvSpPr>
          <p:nvPr>
            <p:ph type="title"/>
          </p:nvPr>
        </p:nvSpPr>
        <p:spPr/>
        <p:txBody>
          <a:bodyPr/>
          <a:lstStyle/>
          <a:p>
            <a:r>
              <a:rPr lang="en-US" dirty="0"/>
              <a:t>Objective of Mutation Testing</a:t>
            </a:r>
            <a:endParaRPr lang="en-IN" dirty="0"/>
          </a:p>
        </p:txBody>
      </p:sp>
    </p:spTree>
    <p:extLst>
      <p:ext uri="{BB962C8B-B14F-4D97-AF65-F5344CB8AC3E}">
        <p14:creationId xmlns:p14="http://schemas.microsoft.com/office/powerpoint/2010/main" val="38167407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61332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Mutation Testing (Terminologies)</a:t>
            </a:r>
          </a:p>
        </p:txBody>
      </p:sp>
      <p:cxnSp>
        <p:nvCxnSpPr>
          <p:cNvPr id="79" name="Straight Connector 7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 cstate="print"/>
          <a:stretch>
            <a:fillRect/>
          </a:stretch>
        </p:blipFill>
        <p:spPr bwMode="auto">
          <a:xfrm>
            <a:off x="5282335" y="1334496"/>
            <a:ext cx="6275667" cy="4189007"/>
          </a:xfrm>
          <a:prstGeom prst="rect">
            <a:avLst/>
          </a:prstGeom>
          <a:noFill/>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3"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5" name="Rectangle 74">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87355" y="4374204"/>
            <a:ext cx="9818390" cy="1029308"/>
          </a:xfrm>
        </p:spPr>
        <p:txBody>
          <a:bodyPr vert="horz" lIns="91440" tIns="45720" rIns="91440" bIns="45720" rtlCol="0" anchor="b">
            <a:normAutofit/>
          </a:bodyPr>
          <a:lstStyle/>
          <a:p>
            <a:r>
              <a:rPr lang="en-US" sz="5600">
                <a:solidFill>
                  <a:schemeClr val="tx1">
                    <a:lumMod val="85000"/>
                    <a:lumOff val="15000"/>
                  </a:schemeClr>
                </a:solidFill>
              </a:rPr>
              <a:t>Mutation analysis (Terminologies)</a:t>
            </a:r>
          </a:p>
        </p:txBody>
      </p:sp>
      <p:pic>
        <p:nvPicPr>
          <p:cNvPr id="1026" name="Picture 2"/>
          <p:cNvPicPr>
            <a:picLocks noChangeAspect="1" noChangeArrowheads="1"/>
          </p:cNvPicPr>
          <p:nvPr/>
        </p:nvPicPr>
        <p:blipFill>
          <a:blip r:embed="rId2" cstate="print"/>
          <a:stretch>
            <a:fillRect/>
          </a:stretch>
        </p:blipFill>
        <p:spPr bwMode="auto">
          <a:xfrm>
            <a:off x="1181633" y="640080"/>
            <a:ext cx="8270834" cy="3494428"/>
          </a:xfrm>
          <a:prstGeom prst="rect">
            <a:avLst/>
          </a:prstGeom>
          <a:noFill/>
        </p:spPr>
      </p:pic>
      <p:cxnSp>
        <p:nvCxnSpPr>
          <p:cNvPr id="77" name="Straight Connector 76">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7FC9E1B0-1575-4658-AD6E-43DF73FC3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Step 1</a:t>
            </a:r>
            <a:r>
              <a:rPr lang="en-US" dirty="0"/>
              <a:t>: Faults are introduced into the source code of the program by creating many versions called mutants. Each mutant should contain a single fault, and the goal is to cause the mutant version to fail which demonstrates the effectiveness of the test cases.</a:t>
            </a:r>
          </a:p>
          <a:p>
            <a:r>
              <a:rPr lang="en-US" b="1" dirty="0"/>
              <a:t>Step 2</a:t>
            </a:r>
            <a:r>
              <a:rPr lang="en-US" dirty="0"/>
              <a:t>: Test cases are applied to the original program and also to the mutant program. A test case should be adequate, and it is tweaked to detect faults in a program.</a:t>
            </a:r>
          </a:p>
        </p:txBody>
      </p:sp>
      <p:sp>
        <p:nvSpPr>
          <p:cNvPr id="3" name="Title 2"/>
          <p:cNvSpPr>
            <a:spLocks noGrp="1"/>
          </p:cNvSpPr>
          <p:nvPr>
            <p:ph type="title"/>
          </p:nvPr>
        </p:nvSpPr>
        <p:spPr/>
        <p:txBody>
          <a:bodyPr>
            <a:normAutofit/>
          </a:bodyPr>
          <a:lstStyle/>
          <a:p>
            <a:r>
              <a:rPr lang="en-US" dirty="0"/>
              <a:t>Steps to execute Mutation Testing</a:t>
            </a:r>
            <a:endParaRPr lang="en-IN" dirty="0"/>
          </a:p>
        </p:txBody>
      </p:sp>
    </p:spTree>
    <p:extLst>
      <p:ext uri="{BB962C8B-B14F-4D97-AF65-F5344CB8AC3E}">
        <p14:creationId xmlns:p14="http://schemas.microsoft.com/office/powerpoint/2010/main" val="349557833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b="1" dirty="0"/>
              <a:t>Step 3</a:t>
            </a:r>
            <a:r>
              <a:rPr lang="en-US" dirty="0"/>
              <a:t>: Compare the results of original and mutant program.</a:t>
            </a:r>
          </a:p>
          <a:p>
            <a:r>
              <a:rPr lang="en-US" b="1" dirty="0"/>
              <a:t>Step 4</a:t>
            </a:r>
            <a:r>
              <a:rPr lang="en-US" dirty="0"/>
              <a:t>: If the original program and mutant programs generate the same output, then that the mutant is killed by the test case. Hence the test case is good enough to detect the change between the original and the mutant program.</a:t>
            </a:r>
          </a:p>
          <a:p>
            <a:r>
              <a:rPr lang="en-US" b="1" dirty="0"/>
              <a:t>Step 5</a:t>
            </a:r>
            <a:r>
              <a:rPr lang="en-US" dirty="0"/>
              <a:t>: If the original program and mutant program generate different output, Mutant is kept alive. In such cases , more effective test cases need to be created that  kill all mutants.</a:t>
            </a:r>
          </a:p>
          <a:p>
            <a:pPr marL="109728" indent="0">
              <a:buNone/>
            </a:pPr>
            <a:endParaRPr lang="en-IN" dirty="0"/>
          </a:p>
          <a:p>
            <a:endParaRPr lang="en-IN" dirty="0"/>
          </a:p>
        </p:txBody>
      </p:sp>
      <p:sp>
        <p:nvSpPr>
          <p:cNvPr id="3" name="Title 2"/>
          <p:cNvSpPr>
            <a:spLocks noGrp="1"/>
          </p:cNvSpPr>
          <p:nvPr>
            <p:ph type="title"/>
          </p:nvPr>
        </p:nvSpPr>
        <p:spPr/>
        <p:txBody>
          <a:bodyPr>
            <a:normAutofit/>
          </a:bodyPr>
          <a:lstStyle/>
          <a:p>
            <a:r>
              <a:rPr lang="en-US" dirty="0"/>
              <a:t>Steps to execute Mutation testing</a:t>
            </a:r>
            <a:endParaRPr lang="en-IN" dirty="0"/>
          </a:p>
        </p:txBody>
      </p:sp>
    </p:spTree>
    <p:extLst>
      <p:ext uri="{BB962C8B-B14F-4D97-AF65-F5344CB8AC3E}">
        <p14:creationId xmlns:p14="http://schemas.microsoft.com/office/powerpoint/2010/main" val="12452109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D6E31D0D-9FFE-4F22-A6CB-5EDA9618D08F}"/>
              </a:ext>
            </a:extLst>
          </p:cNvPr>
          <p:cNvPicPr>
            <a:picLocks noGrp="1" noChangeAspect="1"/>
          </p:cNvPicPr>
          <p:nvPr>
            <p:ph idx="1"/>
          </p:nvPr>
        </p:nvPicPr>
        <p:blipFill>
          <a:blip r:embed="rId2"/>
          <a:stretch>
            <a:fillRect/>
          </a:stretch>
        </p:blipFill>
        <p:spPr>
          <a:xfrm>
            <a:off x="1199054" y="640080"/>
            <a:ext cx="5145557" cy="5577840"/>
          </a:xfrm>
          <a:prstGeom prst="rect">
            <a:avLst/>
          </a:prstGeom>
        </p:spPr>
      </p:pic>
      <p:sp>
        <p:nvSpPr>
          <p:cNvPr id="28" name="Rectangle 2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6" y="0"/>
            <a:ext cx="4641314" cy="6858000"/>
          </a:xfrm>
          <a:prstGeom prst="rect">
            <a:avLst/>
          </a:prstGeom>
          <a:solidFill>
            <a:srgbClr val="5D7A9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A20EE5-9067-4D53-BDF4-567A0469847A}"/>
              </a:ext>
            </a:extLst>
          </p:cNvPr>
          <p:cNvSpPr>
            <a:spLocks noGrp="1"/>
          </p:cNvSpPr>
          <p:nvPr>
            <p:ph type="title"/>
          </p:nvPr>
        </p:nvSpPr>
        <p:spPr>
          <a:xfrm>
            <a:off x="8096885" y="640080"/>
            <a:ext cx="3659246" cy="2886144"/>
          </a:xfrm>
        </p:spPr>
        <p:txBody>
          <a:bodyPr vert="horz" lIns="91440" tIns="45720" rIns="91440" bIns="45720" rtlCol="0" anchor="b">
            <a:normAutofit/>
          </a:bodyPr>
          <a:lstStyle/>
          <a:p>
            <a:r>
              <a:rPr lang="en-US" sz="4400">
                <a:solidFill>
                  <a:srgbClr val="FFFFFF"/>
                </a:solidFill>
              </a:rPr>
              <a:t>How many test cases to have full coverage?</a:t>
            </a:r>
          </a:p>
        </p:txBody>
      </p:sp>
      <p:cxnSp>
        <p:nvCxnSpPr>
          <p:cNvPr id="30" name="Straight Connector 2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87093"/>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99008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Mutation Testing</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marR="574675" indent="-458470">
              <a:spcBef>
                <a:spcPts val="100"/>
              </a:spcBef>
              <a:buFont typeface="Calibri" panose="020F0502020204030204" pitchFamily="34" charset="0"/>
              <a:buChar char="●"/>
              <a:tabLst>
                <a:tab pos="471170" algn="l"/>
                <a:tab pos="471805" algn="l"/>
              </a:tabLst>
            </a:pPr>
            <a:r>
              <a:rPr lang="en-US" sz="2400" b="1" spc="-10">
                <a:solidFill>
                  <a:schemeClr val="tx1">
                    <a:lumMod val="75000"/>
                    <a:lumOff val="25000"/>
                  </a:schemeClr>
                </a:solidFill>
              </a:rPr>
              <a:t>Select </a:t>
            </a:r>
            <a:r>
              <a:rPr lang="en-US" sz="2400" b="1" i="1" spc="-5">
                <a:solidFill>
                  <a:schemeClr val="tx1">
                    <a:lumMod val="75000"/>
                    <a:lumOff val="25000"/>
                  </a:schemeClr>
                </a:solidFill>
              </a:rPr>
              <a:t>mutation operators </a:t>
            </a:r>
            <a:r>
              <a:rPr lang="en-US" sz="2400">
                <a:solidFill>
                  <a:schemeClr val="tx1">
                    <a:lumMod val="75000"/>
                    <a:lumOff val="25000"/>
                  </a:schemeClr>
                </a:solidFill>
              </a:rPr>
              <a:t>- code  </a:t>
            </a:r>
            <a:r>
              <a:rPr lang="en-US" sz="2400" spc="-5">
                <a:solidFill>
                  <a:schemeClr val="tx1">
                    <a:lumMod val="75000"/>
                    <a:lumOff val="25000"/>
                  </a:schemeClr>
                </a:solidFill>
              </a:rPr>
              <a:t>transformations that </a:t>
            </a:r>
            <a:r>
              <a:rPr lang="en-US" sz="2400">
                <a:solidFill>
                  <a:schemeClr val="tx1">
                    <a:lumMod val="75000"/>
                    <a:lumOff val="25000"/>
                  </a:schemeClr>
                </a:solidFill>
              </a:rPr>
              <a:t>represent classes</a:t>
            </a:r>
            <a:r>
              <a:rPr lang="en-US" sz="2400" spc="-110">
                <a:solidFill>
                  <a:schemeClr val="tx1">
                    <a:lumMod val="75000"/>
                    <a:lumOff val="25000"/>
                  </a:schemeClr>
                </a:solidFill>
              </a:rPr>
              <a:t> </a:t>
            </a:r>
            <a:r>
              <a:rPr lang="en-US" sz="2400" spc="-5">
                <a:solidFill>
                  <a:schemeClr val="tx1">
                    <a:lumMod val="75000"/>
                    <a:lumOff val="25000"/>
                  </a:schemeClr>
                </a:solidFill>
              </a:rPr>
              <a:t>of  faults that we are interested</a:t>
            </a:r>
            <a:r>
              <a:rPr lang="en-US" sz="2400" spc="-35">
                <a:solidFill>
                  <a:schemeClr val="tx1">
                    <a:lumMod val="75000"/>
                    <a:lumOff val="25000"/>
                  </a:schemeClr>
                </a:solidFill>
              </a:rPr>
              <a:t> </a:t>
            </a:r>
            <a:r>
              <a:rPr lang="en-US" sz="2400" spc="-5">
                <a:solidFill>
                  <a:schemeClr val="tx1">
                    <a:lumMod val="75000"/>
                    <a:lumOff val="25000"/>
                  </a:schemeClr>
                </a:solidFill>
              </a:rPr>
              <a:t>in.</a:t>
            </a:r>
            <a:endParaRPr lang="en-US" sz="2400">
              <a:solidFill>
                <a:schemeClr val="tx1">
                  <a:lumMod val="75000"/>
                  <a:lumOff val="25000"/>
                </a:schemeClr>
              </a:solidFill>
            </a:endParaRPr>
          </a:p>
          <a:p>
            <a:pPr marL="471170" marR="605790" indent="-458470">
              <a:buFont typeface="Calibri" panose="020F0502020204030204" pitchFamily="34" charset="0"/>
              <a:buChar char="●"/>
              <a:tabLst>
                <a:tab pos="471170" algn="l"/>
                <a:tab pos="471805" algn="l"/>
              </a:tabLst>
            </a:pPr>
            <a:r>
              <a:rPr lang="en-US" sz="2400" b="1" spc="-5">
                <a:solidFill>
                  <a:schemeClr val="tx1">
                    <a:lumMod val="75000"/>
                    <a:lumOff val="25000"/>
                  </a:schemeClr>
                </a:solidFill>
              </a:rPr>
              <a:t>Generate </a:t>
            </a:r>
            <a:r>
              <a:rPr lang="en-US" sz="2400" b="1" i="1" spc="-5">
                <a:solidFill>
                  <a:schemeClr val="tx1">
                    <a:lumMod val="75000"/>
                    <a:lumOff val="25000"/>
                  </a:schemeClr>
                </a:solidFill>
              </a:rPr>
              <a:t>mutants </a:t>
            </a:r>
            <a:r>
              <a:rPr lang="en-US" sz="2400" spc="-5">
                <a:solidFill>
                  <a:schemeClr val="tx1">
                    <a:lumMod val="75000"/>
                    <a:lumOff val="25000"/>
                  </a:schemeClr>
                </a:solidFill>
              </a:rPr>
              <a:t>by applying </a:t>
            </a:r>
            <a:r>
              <a:rPr lang="en-US" sz="2400">
                <a:solidFill>
                  <a:schemeClr val="tx1">
                    <a:lumMod val="75000"/>
                    <a:lumOff val="25000"/>
                  </a:schemeClr>
                </a:solidFill>
              </a:rPr>
              <a:t>mutation  </a:t>
            </a:r>
            <a:r>
              <a:rPr lang="en-US" sz="2400" spc="-5">
                <a:solidFill>
                  <a:schemeClr val="tx1">
                    <a:lumMod val="75000"/>
                    <a:lumOff val="25000"/>
                  </a:schemeClr>
                </a:solidFill>
              </a:rPr>
              <a:t>operators to the</a:t>
            </a:r>
            <a:r>
              <a:rPr lang="en-US" sz="2400" spc="-25">
                <a:solidFill>
                  <a:schemeClr val="tx1">
                    <a:lumMod val="75000"/>
                    <a:lumOff val="25000"/>
                  </a:schemeClr>
                </a:solidFill>
              </a:rPr>
              <a:t> </a:t>
            </a:r>
            <a:r>
              <a:rPr lang="en-US" sz="2400" spc="-5">
                <a:solidFill>
                  <a:schemeClr val="tx1">
                    <a:lumMod val="75000"/>
                    <a:lumOff val="25000"/>
                  </a:schemeClr>
                </a:solidFill>
              </a:rPr>
              <a:t>program.</a:t>
            </a:r>
            <a:endParaRPr lang="en-US" sz="2400">
              <a:solidFill>
                <a:schemeClr val="tx1">
                  <a:lumMod val="75000"/>
                  <a:lumOff val="25000"/>
                </a:schemeClr>
              </a:solidFill>
            </a:endParaRPr>
          </a:p>
          <a:p>
            <a:pPr marL="471170" marR="5080" indent="-458470">
              <a:buFont typeface="Calibri" panose="020F0502020204030204" pitchFamily="34" charset="0"/>
              <a:buChar char="●"/>
              <a:tabLst>
                <a:tab pos="471170" algn="l"/>
                <a:tab pos="471805" algn="l"/>
              </a:tabLst>
            </a:pPr>
            <a:r>
              <a:rPr lang="en-US" sz="2400" spc="-10">
                <a:solidFill>
                  <a:schemeClr val="tx1">
                    <a:lumMod val="75000"/>
                    <a:lumOff val="25000"/>
                  </a:schemeClr>
                </a:solidFill>
              </a:rPr>
              <a:t>Execute </a:t>
            </a:r>
            <a:r>
              <a:rPr lang="en-US" sz="2400" spc="-5">
                <a:solidFill>
                  <a:schemeClr val="tx1">
                    <a:lumMod val="75000"/>
                    <a:lumOff val="25000"/>
                  </a:schemeClr>
                </a:solidFill>
              </a:rPr>
              <a:t>the </a:t>
            </a:r>
            <a:r>
              <a:rPr lang="en-US" sz="2400">
                <a:solidFill>
                  <a:schemeClr val="tx1">
                    <a:lumMod val="75000"/>
                    <a:lumOff val="25000"/>
                  </a:schemeClr>
                </a:solidFill>
              </a:rPr>
              <a:t>same </a:t>
            </a:r>
            <a:r>
              <a:rPr lang="en-US" sz="2400" spc="-5">
                <a:solidFill>
                  <a:schemeClr val="tx1">
                    <a:lumMod val="75000"/>
                    <a:lumOff val="25000"/>
                  </a:schemeClr>
                </a:solidFill>
              </a:rPr>
              <a:t>tests against the program  and </a:t>
            </a:r>
            <a:r>
              <a:rPr lang="en-US" sz="2400">
                <a:solidFill>
                  <a:schemeClr val="tx1">
                    <a:lumMod val="75000"/>
                    <a:lumOff val="25000"/>
                  </a:schemeClr>
                </a:solidFill>
              </a:rPr>
              <a:t>mutants </a:t>
            </a:r>
            <a:r>
              <a:rPr lang="en-US" sz="2400" spc="-5">
                <a:solidFill>
                  <a:schemeClr val="tx1">
                    <a:lumMod val="75000"/>
                    <a:lumOff val="25000"/>
                  </a:schemeClr>
                </a:solidFill>
              </a:rPr>
              <a:t>to </a:t>
            </a:r>
            <a:r>
              <a:rPr lang="en-US" sz="2400" b="1" i="1" spc="-5">
                <a:solidFill>
                  <a:schemeClr val="tx1">
                    <a:lumMod val="75000"/>
                    <a:lumOff val="25000"/>
                  </a:schemeClr>
                </a:solidFill>
              </a:rPr>
              <a:t>kill </a:t>
            </a:r>
            <a:r>
              <a:rPr lang="en-US" sz="2400" b="1" spc="-5">
                <a:solidFill>
                  <a:schemeClr val="tx1">
                    <a:lumMod val="75000"/>
                    <a:lumOff val="25000"/>
                  </a:schemeClr>
                </a:solidFill>
              </a:rPr>
              <a:t>mutants</a:t>
            </a:r>
            <a:r>
              <a:rPr lang="en-US" sz="2400" spc="-5">
                <a:solidFill>
                  <a:schemeClr val="tx1">
                    <a:lumMod val="75000"/>
                    <a:lumOff val="25000"/>
                  </a:schemeClr>
                </a:solidFill>
              </a:rPr>
              <a:t>.</a:t>
            </a:r>
            <a:endParaRPr lang="en-US" sz="2400">
              <a:solidFill>
                <a:schemeClr val="tx1">
                  <a:lumMod val="75000"/>
                  <a:lumOff val="25000"/>
                </a:schemeClr>
              </a:solidFill>
            </a:endParaRPr>
          </a:p>
          <a:p>
            <a:pPr marL="928369" marR="321310" lvl="1" indent="-412750">
              <a:spcBef>
                <a:spcPts val="455"/>
              </a:spcBef>
              <a:buFont typeface="Calibri" panose="020F0502020204030204" pitchFamily="34" charset="0"/>
              <a:buChar char="○"/>
              <a:tabLst>
                <a:tab pos="928369" algn="l"/>
                <a:tab pos="929005" algn="l"/>
              </a:tabLst>
            </a:pPr>
            <a:r>
              <a:rPr lang="en-US" sz="2400">
                <a:solidFill>
                  <a:schemeClr val="tx1">
                    <a:lumMod val="75000"/>
                    <a:lumOff val="25000"/>
                  </a:schemeClr>
                </a:solidFill>
              </a:rPr>
              <a:t>A mutant </a:t>
            </a:r>
            <a:r>
              <a:rPr lang="en-US" sz="2400" spc="-5">
                <a:solidFill>
                  <a:schemeClr val="tx1">
                    <a:lumMod val="75000"/>
                    <a:lumOff val="25000"/>
                  </a:schemeClr>
                </a:solidFill>
              </a:rPr>
              <a:t>is </a:t>
            </a:r>
            <a:r>
              <a:rPr lang="en-US" sz="2400">
                <a:solidFill>
                  <a:schemeClr val="tx1">
                    <a:lumMod val="75000"/>
                    <a:lumOff val="25000"/>
                  </a:schemeClr>
                </a:solidFill>
              </a:rPr>
              <a:t>killed </a:t>
            </a:r>
            <a:r>
              <a:rPr lang="en-US" sz="2400" spc="-5">
                <a:solidFill>
                  <a:schemeClr val="tx1">
                    <a:lumMod val="75000"/>
                    <a:lumOff val="25000"/>
                  </a:schemeClr>
                </a:solidFill>
              </a:rPr>
              <a:t>if the test passes on the original  program and fails on the</a:t>
            </a:r>
            <a:r>
              <a:rPr lang="en-US" sz="2400" spc="-30">
                <a:solidFill>
                  <a:schemeClr val="tx1">
                    <a:lumMod val="75000"/>
                    <a:lumOff val="25000"/>
                  </a:schemeClr>
                </a:solidFill>
              </a:rPr>
              <a:t> </a:t>
            </a:r>
            <a:r>
              <a:rPr lang="en-US" sz="2400">
                <a:solidFill>
                  <a:schemeClr val="tx1">
                    <a:lumMod val="75000"/>
                    <a:lumOff val="25000"/>
                  </a:schemeClr>
                </a:solidFill>
              </a:rPr>
              <a:t>mutant.</a:t>
            </a:r>
          </a:p>
          <a:p>
            <a:pPr marL="928369" lvl="1" indent="-412750">
              <a:buFont typeface="Calibri" panose="020F0502020204030204" pitchFamily="34" charset="0"/>
              <a:buChar char="○"/>
              <a:tabLst>
                <a:tab pos="928369" algn="l"/>
                <a:tab pos="929005" algn="l"/>
              </a:tabLst>
            </a:pPr>
            <a:r>
              <a:rPr lang="en-US" sz="2400">
                <a:solidFill>
                  <a:schemeClr val="tx1">
                    <a:lumMod val="75000"/>
                    <a:lumOff val="25000"/>
                  </a:schemeClr>
                </a:solidFill>
              </a:rPr>
              <a:t>A mutant </a:t>
            </a:r>
            <a:r>
              <a:rPr lang="en-US" sz="2400" spc="-5">
                <a:solidFill>
                  <a:schemeClr val="tx1">
                    <a:lumMod val="75000"/>
                    <a:lumOff val="25000"/>
                  </a:schemeClr>
                </a:solidFill>
              </a:rPr>
              <a:t>not </a:t>
            </a:r>
            <a:r>
              <a:rPr lang="en-US" sz="2400">
                <a:solidFill>
                  <a:schemeClr val="tx1">
                    <a:lumMod val="75000"/>
                    <a:lumOff val="25000"/>
                  </a:schemeClr>
                </a:solidFill>
              </a:rPr>
              <a:t>killed </a:t>
            </a:r>
            <a:r>
              <a:rPr lang="en-US" sz="2400" spc="-5">
                <a:solidFill>
                  <a:schemeClr val="tx1">
                    <a:lumMod val="75000"/>
                    <a:lumOff val="25000"/>
                  </a:schemeClr>
                </a:solidFill>
              </a:rPr>
              <a:t>is </a:t>
            </a:r>
            <a:r>
              <a:rPr lang="en-US" sz="2400">
                <a:solidFill>
                  <a:schemeClr val="tx1">
                    <a:lumMod val="75000"/>
                    <a:lumOff val="25000"/>
                  </a:schemeClr>
                </a:solidFill>
              </a:rPr>
              <a:t>considered</a:t>
            </a:r>
            <a:r>
              <a:rPr lang="en-US" sz="2400" spc="-25">
                <a:solidFill>
                  <a:schemeClr val="tx1">
                    <a:lumMod val="75000"/>
                    <a:lumOff val="25000"/>
                  </a:schemeClr>
                </a:solidFill>
              </a:rPr>
              <a:t> </a:t>
            </a:r>
            <a:r>
              <a:rPr lang="en-US" sz="2400" i="1" spc="-5">
                <a:solidFill>
                  <a:schemeClr val="tx1">
                    <a:lumMod val="75000"/>
                    <a:lumOff val="25000"/>
                  </a:schemeClr>
                </a:solidFill>
              </a:rPr>
              <a:t>live</a:t>
            </a:r>
            <a:r>
              <a:rPr lang="en-US" sz="2400" spc="-5">
                <a:solidFill>
                  <a:schemeClr val="tx1">
                    <a:lumMod val="75000"/>
                    <a:lumOff val="25000"/>
                  </a:schemeClr>
                </a:solidFill>
              </a:rPr>
              <a:t>.</a:t>
            </a:r>
            <a:endParaRPr lang="en-US" sz="2400">
              <a:solidFill>
                <a:schemeClr val="tx1">
                  <a:lumMod val="75000"/>
                  <a:lumOff val="25000"/>
                </a:schemeClr>
              </a:solidFill>
            </a:endParaRPr>
          </a:p>
        </p:txBody>
      </p:sp>
    </p:spTree>
    <p:extLst>
      <p:ext uri="{BB962C8B-B14F-4D97-AF65-F5344CB8AC3E}">
        <p14:creationId xmlns:p14="http://schemas.microsoft.com/office/powerpoint/2010/main" val="85822193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Mutation Testing</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marR="250825" indent="-458470">
              <a:spcBef>
                <a:spcPts val="100"/>
              </a:spcBef>
              <a:buFont typeface="Calibri" panose="020F0502020204030204" pitchFamily="34" charset="0"/>
              <a:buChar char="●"/>
              <a:tabLst>
                <a:tab pos="471170" algn="l"/>
                <a:tab pos="471805" algn="l"/>
              </a:tabLst>
            </a:pPr>
            <a:r>
              <a:rPr lang="en-US" sz="2400">
                <a:solidFill>
                  <a:schemeClr val="tx1">
                    <a:lumMod val="75000"/>
                    <a:lumOff val="25000"/>
                  </a:schemeClr>
                </a:solidFill>
              </a:rPr>
              <a:t>Most mutation </a:t>
            </a:r>
            <a:r>
              <a:rPr lang="en-US" sz="2400" spc="-5">
                <a:solidFill>
                  <a:schemeClr val="tx1">
                    <a:lumMod val="75000"/>
                    <a:lumOff val="25000"/>
                  </a:schemeClr>
                </a:solidFill>
              </a:rPr>
              <a:t>operators </a:t>
            </a:r>
            <a:r>
              <a:rPr lang="en-US" sz="2400">
                <a:solidFill>
                  <a:schemeClr val="tx1">
                    <a:lumMod val="75000"/>
                    <a:lumOff val="25000"/>
                  </a:schemeClr>
                </a:solidFill>
              </a:rPr>
              <a:t>reflect</a:t>
            </a:r>
            <a:r>
              <a:rPr lang="en-US" sz="2400" spc="-110">
                <a:solidFill>
                  <a:schemeClr val="tx1">
                    <a:lumMod val="75000"/>
                    <a:lumOff val="25000"/>
                  </a:schemeClr>
                </a:solidFill>
              </a:rPr>
              <a:t> </a:t>
            </a:r>
            <a:r>
              <a:rPr lang="en-US" sz="2400">
                <a:solidFill>
                  <a:schemeClr val="tx1">
                    <a:lumMod val="75000"/>
                    <a:lumOff val="25000"/>
                  </a:schemeClr>
                </a:solidFill>
              </a:rPr>
              <a:t>small  syntactic</a:t>
            </a:r>
            <a:r>
              <a:rPr lang="en-US" sz="2400" spc="-10">
                <a:solidFill>
                  <a:schemeClr val="tx1">
                    <a:lumMod val="75000"/>
                    <a:lumOff val="25000"/>
                  </a:schemeClr>
                </a:solidFill>
              </a:rPr>
              <a:t> </a:t>
            </a:r>
            <a:r>
              <a:rPr lang="en-US" sz="2400">
                <a:solidFill>
                  <a:schemeClr val="tx1">
                    <a:lumMod val="75000"/>
                    <a:lumOff val="25000"/>
                  </a:schemeClr>
                </a:solidFill>
              </a:rPr>
              <a:t>mistakes.</a:t>
            </a:r>
          </a:p>
          <a:p>
            <a:pPr marL="471170" marR="5080" indent="-458470">
              <a:buFont typeface="Calibri" panose="020F0502020204030204" pitchFamily="34" charset="0"/>
              <a:buChar char="●"/>
              <a:tabLst>
                <a:tab pos="471170" algn="l"/>
                <a:tab pos="471805" algn="l"/>
              </a:tabLst>
            </a:pPr>
            <a:r>
              <a:rPr lang="en-US" sz="2400" spc="-10">
                <a:solidFill>
                  <a:schemeClr val="tx1">
                    <a:lumMod val="75000"/>
                    <a:lumOff val="25000"/>
                  </a:schemeClr>
                </a:solidFill>
              </a:rPr>
              <a:t>Programmers </a:t>
            </a:r>
            <a:r>
              <a:rPr lang="en-US" sz="2400" spc="-5">
                <a:solidFill>
                  <a:schemeClr val="tx1">
                    <a:lumMod val="75000"/>
                    <a:lumOff val="25000"/>
                  </a:schemeClr>
                </a:solidFill>
              </a:rPr>
              <a:t>do </a:t>
            </a:r>
            <a:r>
              <a:rPr lang="en-US" sz="2400">
                <a:solidFill>
                  <a:schemeClr val="tx1">
                    <a:lumMod val="75000"/>
                    <a:lumOff val="25000"/>
                  </a:schemeClr>
                </a:solidFill>
              </a:rPr>
              <a:t>make such</a:t>
            </a:r>
            <a:r>
              <a:rPr lang="en-US" sz="2400" spc="-95">
                <a:solidFill>
                  <a:schemeClr val="tx1">
                    <a:lumMod val="75000"/>
                    <a:lumOff val="25000"/>
                  </a:schemeClr>
                </a:solidFill>
              </a:rPr>
              <a:t> </a:t>
            </a:r>
            <a:r>
              <a:rPr lang="en-US" sz="2400">
                <a:solidFill>
                  <a:schemeClr val="tx1">
                    <a:lumMod val="75000"/>
                    <a:lumOff val="25000"/>
                  </a:schemeClr>
                </a:solidFill>
              </a:rPr>
              <a:t>mistakes.  </a:t>
            </a:r>
            <a:r>
              <a:rPr lang="en-US" sz="2400" spc="-5">
                <a:solidFill>
                  <a:schemeClr val="tx1">
                    <a:lumMod val="75000"/>
                    <a:lumOff val="25000"/>
                  </a:schemeClr>
                </a:solidFill>
              </a:rPr>
              <a:t>However, </a:t>
            </a:r>
            <a:r>
              <a:rPr lang="en-US" sz="2400">
                <a:solidFill>
                  <a:schemeClr val="tx1">
                    <a:lumMod val="75000"/>
                    <a:lumOff val="25000"/>
                  </a:schemeClr>
                </a:solidFill>
              </a:rPr>
              <a:t>many </a:t>
            </a:r>
            <a:r>
              <a:rPr lang="en-US" sz="2400" spc="-5">
                <a:solidFill>
                  <a:schemeClr val="tx1">
                    <a:lumMod val="75000"/>
                    <a:lumOff val="25000"/>
                  </a:schemeClr>
                </a:solidFill>
              </a:rPr>
              <a:t>faults are actually  </a:t>
            </a:r>
            <a:r>
              <a:rPr lang="en-US" sz="2400" b="1" spc="-5">
                <a:solidFill>
                  <a:schemeClr val="tx1">
                    <a:lumMod val="75000"/>
                    <a:lumOff val="25000"/>
                  </a:schemeClr>
                </a:solidFill>
              </a:rPr>
              <a:t>conceptual </a:t>
            </a:r>
            <a:r>
              <a:rPr lang="en-US" sz="2400">
                <a:solidFill>
                  <a:schemeClr val="tx1">
                    <a:lumMod val="75000"/>
                    <a:lumOff val="25000"/>
                  </a:schemeClr>
                </a:solidFill>
              </a:rPr>
              <a:t>mistakes.</a:t>
            </a:r>
          </a:p>
          <a:p>
            <a:pPr marL="928369" lvl="1" indent="-412750">
              <a:spcBef>
                <a:spcPts val="20"/>
              </a:spcBef>
              <a:buFont typeface="Calibri" panose="020F0502020204030204" pitchFamily="34" charset="0"/>
              <a:buChar char="○"/>
              <a:tabLst>
                <a:tab pos="928369" algn="l"/>
                <a:tab pos="929005" algn="l"/>
              </a:tabLst>
            </a:pPr>
            <a:r>
              <a:rPr lang="en-US" sz="2400">
                <a:solidFill>
                  <a:schemeClr val="tx1">
                    <a:lumMod val="75000"/>
                    <a:lumOff val="25000"/>
                  </a:schemeClr>
                </a:solidFill>
              </a:rPr>
              <a:t>Mistaken </a:t>
            </a:r>
            <a:r>
              <a:rPr lang="en-US" sz="2400" spc="-5">
                <a:solidFill>
                  <a:schemeClr val="tx1">
                    <a:lumMod val="75000"/>
                    <a:lumOff val="25000"/>
                  </a:schemeClr>
                </a:solidFill>
              </a:rPr>
              <a:t>assumptions about</a:t>
            </a:r>
            <a:r>
              <a:rPr lang="en-US" sz="2400" spc="-60">
                <a:solidFill>
                  <a:schemeClr val="tx1">
                    <a:lumMod val="75000"/>
                    <a:lumOff val="25000"/>
                  </a:schemeClr>
                </a:solidFill>
              </a:rPr>
              <a:t> </a:t>
            </a:r>
            <a:r>
              <a:rPr lang="en-US" sz="2400">
                <a:solidFill>
                  <a:schemeClr val="tx1">
                    <a:lumMod val="75000"/>
                    <a:lumOff val="25000"/>
                  </a:schemeClr>
                </a:solidFill>
              </a:rPr>
              <a:t>requirements.</a:t>
            </a:r>
          </a:p>
          <a:p>
            <a:pPr marL="928369" lvl="1" indent="-412750">
              <a:buFont typeface="Calibri" panose="020F0502020204030204" pitchFamily="34" charset="0"/>
              <a:buChar char="○"/>
              <a:tabLst>
                <a:tab pos="928369" algn="l"/>
                <a:tab pos="929005" algn="l"/>
              </a:tabLst>
            </a:pPr>
            <a:r>
              <a:rPr lang="en-US" sz="2400" spc="-5">
                <a:solidFill>
                  <a:schemeClr val="tx1">
                    <a:lumMod val="75000"/>
                    <a:lumOff val="25000"/>
                  </a:schemeClr>
                </a:solidFill>
              </a:rPr>
              <a:t>Forgotten</a:t>
            </a:r>
            <a:r>
              <a:rPr lang="en-US" sz="2400" spc="-15">
                <a:solidFill>
                  <a:schemeClr val="tx1">
                    <a:lumMod val="75000"/>
                    <a:lumOff val="25000"/>
                  </a:schemeClr>
                </a:solidFill>
              </a:rPr>
              <a:t> </a:t>
            </a:r>
            <a:r>
              <a:rPr lang="en-US" sz="2400">
                <a:solidFill>
                  <a:schemeClr val="tx1">
                    <a:lumMod val="75000"/>
                    <a:lumOff val="25000"/>
                  </a:schemeClr>
                </a:solidFill>
              </a:rPr>
              <a:t>requirements.</a:t>
            </a:r>
          </a:p>
          <a:p>
            <a:pPr marL="471170" indent="-458470">
              <a:buFont typeface="Calibri" panose="020F0502020204030204" pitchFamily="34" charset="0"/>
              <a:buChar char="●"/>
              <a:tabLst>
                <a:tab pos="471170" algn="l"/>
                <a:tab pos="471805" algn="l"/>
              </a:tabLst>
            </a:pPr>
            <a:r>
              <a:rPr lang="en-US" sz="2400" spc="-5">
                <a:solidFill>
                  <a:schemeClr val="tx1">
                    <a:lumMod val="75000"/>
                    <a:lumOff val="25000"/>
                  </a:schemeClr>
                </a:solidFill>
              </a:rPr>
              <a:t>Is </a:t>
            </a:r>
            <a:r>
              <a:rPr lang="en-US" sz="2400">
                <a:solidFill>
                  <a:schemeClr val="tx1">
                    <a:lumMod val="75000"/>
                    <a:lumOff val="25000"/>
                  </a:schemeClr>
                </a:solidFill>
              </a:rPr>
              <a:t>mutation </a:t>
            </a:r>
            <a:r>
              <a:rPr lang="en-US" sz="2400" spc="-5">
                <a:solidFill>
                  <a:schemeClr val="tx1">
                    <a:lumMod val="75000"/>
                    <a:lumOff val="25000"/>
                  </a:schemeClr>
                </a:solidFill>
              </a:rPr>
              <a:t>testing </a:t>
            </a:r>
            <a:r>
              <a:rPr lang="en-US" sz="2400">
                <a:solidFill>
                  <a:schemeClr val="tx1">
                    <a:lumMod val="75000"/>
                    <a:lumOff val="25000"/>
                  </a:schemeClr>
                </a:solidFill>
              </a:rPr>
              <a:t>a viable</a:t>
            </a:r>
            <a:r>
              <a:rPr lang="en-US" sz="2400" spc="-110">
                <a:solidFill>
                  <a:schemeClr val="tx1">
                    <a:lumMod val="75000"/>
                    <a:lumOff val="25000"/>
                  </a:schemeClr>
                </a:solidFill>
              </a:rPr>
              <a:t> </a:t>
            </a:r>
            <a:r>
              <a:rPr lang="en-US" sz="2400" spc="-5">
                <a:solidFill>
                  <a:schemeClr val="tx1">
                    <a:lumMod val="75000"/>
                    <a:lumOff val="25000"/>
                  </a:schemeClr>
                </a:solidFill>
              </a:rPr>
              <a:t>technique?</a:t>
            </a:r>
            <a:endParaRPr lang="en-US" sz="2400">
              <a:solidFill>
                <a:schemeClr val="tx1">
                  <a:lumMod val="75000"/>
                  <a:lumOff val="25000"/>
                </a:schemeClr>
              </a:solidFill>
            </a:endParaRPr>
          </a:p>
        </p:txBody>
      </p:sp>
    </p:spTree>
    <p:extLst>
      <p:ext uri="{BB962C8B-B14F-4D97-AF65-F5344CB8AC3E}">
        <p14:creationId xmlns:p14="http://schemas.microsoft.com/office/powerpoint/2010/main" val="216935573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Viability of Mutation Testing</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indent="-458470">
              <a:spcBef>
                <a:spcPts val="100"/>
              </a:spcBef>
              <a:buFont typeface="Calibri" panose="020F0502020204030204" pitchFamily="34" charset="0"/>
              <a:buChar char="●"/>
              <a:tabLst>
                <a:tab pos="471170" algn="l"/>
                <a:tab pos="471805" algn="l"/>
              </a:tabLst>
            </a:pPr>
            <a:r>
              <a:rPr lang="en-US" sz="2400">
                <a:solidFill>
                  <a:schemeClr val="tx1">
                    <a:lumMod val="75000"/>
                    <a:lumOff val="25000"/>
                  </a:schemeClr>
                </a:solidFill>
              </a:rPr>
              <a:t>Mutation </a:t>
            </a:r>
            <a:r>
              <a:rPr lang="en-US" sz="2400" spc="-5">
                <a:solidFill>
                  <a:schemeClr val="tx1">
                    <a:lumMod val="75000"/>
                    <a:lumOff val="25000"/>
                  </a:schemeClr>
                </a:solidFill>
              </a:rPr>
              <a:t>testing is </a:t>
            </a:r>
            <a:r>
              <a:rPr lang="en-US" sz="2400">
                <a:solidFill>
                  <a:schemeClr val="tx1">
                    <a:lumMod val="75000"/>
                    <a:lumOff val="25000"/>
                  </a:schemeClr>
                </a:solidFill>
              </a:rPr>
              <a:t>valid </a:t>
            </a:r>
            <a:r>
              <a:rPr lang="en-US" sz="2400" spc="-5">
                <a:solidFill>
                  <a:schemeClr val="tx1">
                    <a:lumMod val="75000"/>
                    <a:lumOff val="25000"/>
                  </a:schemeClr>
                </a:solidFill>
              </a:rPr>
              <a:t>if </a:t>
            </a:r>
            <a:r>
              <a:rPr lang="en-US" sz="2400">
                <a:solidFill>
                  <a:schemeClr val="tx1">
                    <a:lumMod val="75000"/>
                    <a:lumOff val="25000"/>
                  </a:schemeClr>
                </a:solidFill>
              </a:rPr>
              <a:t>seeded </a:t>
            </a:r>
            <a:r>
              <a:rPr lang="en-US" sz="2400" spc="-5">
                <a:solidFill>
                  <a:schemeClr val="tx1">
                    <a:lumMod val="75000"/>
                    <a:lumOff val="25000"/>
                  </a:schemeClr>
                </a:solidFill>
              </a:rPr>
              <a:t>faults</a:t>
            </a:r>
            <a:r>
              <a:rPr lang="en-US" sz="2400" spc="-95">
                <a:solidFill>
                  <a:schemeClr val="tx1">
                    <a:lumMod val="75000"/>
                    <a:lumOff val="25000"/>
                  </a:schemeClr>
                </a:solidFill>
              </a:rPr>
              <a:t> </a:t>
            </a:r>
            <a:r>
              <a:rPr lang="en-US" sz="2400" spc="-5">
                <a:solidFill>
                  <a:schemeClr val="tx1">
                    <a:lumMod val="75000"/>
                    <a:lumOff val="25000"/>
                  </a:schemeClr>
                </a:solidFill>
              </a:rPr>
              <a:t>are</a:t>
            </a:r>
            <a:endParaRPr lang="en-US" sz="2400">
              <a:solidFill>
                <a:schemeClr val="tx1">
                  <a:lumMod val="75000"/>
                  <a:lumOff val="25000"/>
                </a:schemeClr>
              </a:solidFill>
            </a:endParaRPr>
          </a:p>
          <a:p>
            <a:pPr marL="471170">
              <a:buFont typeface="Calibri" panose="020F0502020204030204" pitchFamily="34" charset="0"/>
            </a:pPr>
            <a:r>
              <a:rPr lang="en-US" sz="2400" i="1">
                <a:solidFill>
                  <a:schemeClr val="tx1">
                    <a:lumMod val="75000"/>
                    <a:lumOff val="25000"/>
                  </a:schemeClr>
                </a:solidFill>
              </a:rPr>
              <a:t>representative </a:t>
            </a:r>
            <a:r>
              <a:rPr lang="en-US" sz="2400" spc="-5">
                <a:solidFill>
                  <a:schemeClr val="tx1">
                    <a:lumMod val="75000"/>
                    <a:lumOff val="25000"/>
                  </a:schemeClr>
                </a:solidFill>
              </a:rPr>
              <a:t>of </a:t>
            </a:r>
            <a:r>
              <a:rPr lang="en-US" sz="2400">
                <a:solidFill>
                  <a:schemeClr val="tx1">
                    <a:lumMod val="75000"/>
                    <a:lumOff val="25000"/>
                  </a:schemeClr>
                </a:solidFill>
              </a:rPr>
              <a:t>real</a:t>
            </a:r>
            <a:r>
              <a:rPr lang="en-US" sz="2400" spc="-20">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a:p>
            <a:pPr marL="471170" indent="-458470">
              <a:spcBef>
                <a:spcPts val="2550"/>
              </a:spcBef>
              <a:buFont typeface="Calibri" panose="020F0502020204030204" pitchFamily="34" charset="0"/>
              <a:buChar char="●"/>
              <a:tabLst>
                <a:tab pos="471170" algn="l"/>
                <a:tab pos="471805" algn="l"/>
              </a:tabLst>
            </a:pPr>
            <a:r>
              <a:rPr lang="en-US" sz="2400" i="1" spc="-5">
                <a:solidFill>
                  <a:schemeClr val="tx1">
                    <a:lumMod val="75000"/>
                    <a:lumOff val="25000"/>
                  </a:schemeClr>
                </a:solidFill>
              </a:rPr>
              <a:t>Competent </a:t>
            </a:r>
            <a:r>
              <a:rPr lang="en-US" sz="2400" i="1" spc="-10">
                <a:solidFill>
                  <a:schemeClr val="tx1">
                    <a:lumMod val="75000"/>
                    <a:lumOff val="25000"/>
                  </a:schemeClr>
                </a:solidFill>
              </a:rPr>
              <a:t>Programmer</a:t>
            </a:r>
            <a:r>
              <a:rPr lang="en-US" sz="2400" i="1" spc="-25">
                <a:solidFill>
                  <a:schemeClr val="tx1">
                    <a:lumMod val="75000"/>
                    <a:lumOff val="25000"/>
                  </a:schemeClr>
                </a:solidFill>
              </a:rPr>
              <a:t> </a:t>
            </a:r>
            <a:r>
              <a:rPr lang="en-US" sz="2400" i="1" spc="-5">
                <a:solidFill>
                  <a:schemeClr val="tx1">
                    <a:lumMod val="75000"/>
                    <a:lumOff val="25000"/>
                  </a:schemeClr>
                </a:solidFill>
              </a:rPr>
              <a:t>Hypothesis</a:t>
            </a:r>
          </a:p>
          <a:p>
            <a:pPr marL="471170" indent="-458470">
              <a:spcBef>
                <a:spcPts val="2550"/>
              </a:spcBef>
              <a:buFont typeface="Calibri" panose="020F0502020204030204" pitchFamily="34" charset="0"/>
              <a:buChar char="●"/>
              <a:tabLst>
                <a:tab pos="471170" algn="l"/>
                <a:tab pos="471805" algn="l"/>
              </a:tabLst>
            </a:pPr>
            <a:r>
              <a:rPr lang="en-US" sz="2400" i="1" spc="-5">
                <a:solidFill>
                  <a:schemeClr val="tx1">
                    <a:lumMod val="75000"/>
                    <a:lumOff val="25000"/>
                  </a:schemeClr>
                </a:solidFill>
              </a:rPr>
              <a:t>Coupling effect</a:t>
            </a:r>
            <a:endParaRPr lang="en-US" sz="2400">
              <a:solidFill>
                <a:schemeClr val="tx1">
                  <a:lumMod val="75000"/>
                  <a:lumOff val="25000"/>
                </a:schemeClr>
              </a:solidFill>
            </a:endParaRPr>
          </a:p>
        </p:txBody>
      </p:sp>
    </p:spTree>
    <p:extLst>
      <p:ext uri="{BB962C8B-B14F-4D97-AF65-F5344CB8AC3E}">
        <p14:creationId xmlns:p14="http://schemas.microsoft.com/office/powerpoint/2010/main" val="425221289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p>
            <a:pPr marL="12700"/>
            <a:r>
              <a:rPr lang="en-US" sz="3600">
                <a:solidFill>
                  <a:schemeClr val="bg1"/>
                </a:solidFill>
              </a:rPr>
              <a:t>Mutant Quality</a:t>
            </a:r>
          </a:p>
        </p:txBody>
      </p:sp>
      <p:graphicFrame>
        <p:nvGraphicFramePr>
          <p:cNvPr id="7" name="object 3">
            <a:extLst>
              <a:ext uri="{FF2B5EF4-FFF2-40B4-BE49-F238E27FC236}">
                <a16:creationId xmlns:a16="http://schemas.microsoft.com/office/drawing/2014/main" id="{F338001A-B5D0-4ACF-8077-A6175C4874F5}"/>
              </a:ext>
            </a:extLst>
          </p:cNvPr>
          <p:cNvGraphicFramePr/>
          <p:nvPr>
            <p:extLst>
              <p:ext uri="{D42A27DB-BD31-4B8C-83A1-F6EECF244321}">
                <p14:modId xmlns:p14="http://schemas.microsoft.com/office/powerpoint/2010/main" val="246870734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809718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Mutant Quality</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13970">
              <a:spcBef>
                <a:spcPts val="700"/>
              </a:spcBef>
              <a:buFont typeface="Calibri" panose="020F0502020204030204" pitchFamily="34" charset="0"/>
            </a:pPr>
            <a:r>
              <a:rPr lang="en-US" sz="2400">
                <a:solidFill>
                  <a:schemeClr val="tx1">
                    <a:lumMod val="75000"/>
                    <a:lumOff val="25000"/>
                  </a:schemeClr>
                </a:solidFill>
              </a:rPr>
              <a:t>Mutants might remain </a:t>
            </a:r>
            <a:r>
              <a:rPr lang="en-US" sz="2400" spc="-5">
                <a:solidFill>
                  <a:schemeClr val="tx1">
                    <a:lumMod val="75000"/>
                    <a:lumOff val="25000"/>
                  </a:schemeClr>
                </a:solidFill>
              </a:rPr>
              <a:t>live</a:t>
            </a:r>
            <a:r>
              <a:rPr lang="en-US" sz="2400" spc="-35">
                <a:solidFill>
                  <a:schemeClr val="tx1">
                    <a:lumMod val="75000"/>
                    <a:lumOff val="25000"/>
                  </a:schemeClr>
                </a:solidFill>
              </a:rPr>
              <a:t> </a:t>
            </a:r>
            <a:r>
              <a:rPr lang="en-US" sz="2400" spc="-5">
                <a:solidFill>
                  <a:schemeClr val="tx1">
                    <a:lumMod val="75000"/>
                    <a:lumOff val="25000"/>
                  </a:schemeClr>
                </a:solidFill>
              </a:rPr>
              <a:t>if:</a:t>
            </a:r>
            <a:endParaRPr lang="en-US" sz="2400">
              <a:solidFill>
                <a:schemeClr val="tx1">
                  <a:lumMod val="75000"/>
                  <a:lumOff val="25000"/>
                </a:schemeClr>
              </a:solidFill>
            </a:endParaRPr>
          </a:p>
          <a:p>
            <a:pPr marL="471170" indent="-458470">
              <a:spcBef>
                <a:spcPts val="600"/>
              </a:spcBef>
              <a:buFont typeface="Calibri" panose="020F0502020204030204" pitchFamily="34" charset="0"/>
              <a:buChar char="●"/>
              <a:tabLst>
                <a:tab pos="471170" algn="l"/>
                <a:tab pos="471805" algn="l"/>
              </a:tabLst>
            </a:pPr>
            <a:r>
              <a:rPr lang="en-US" sz="2400" spc="-5">
                <a:solidFill>
                  <a:schemeClr val="tx1">
                    <a:lumMod val="75000"/>
                    <a:lumOff val="25000"/>
                  </a:schemeClr>
                </a:solidFill>
              </a:rPr>
              <a:t>They are </a:t>
            </a:r>
            <a:r>
              <a:rPr lang="en-US" sz="2400" i="1" spc="-5">
                <a:solidFill>
                  <a:schemeClr val="tx1">
                    <a:lumMod val="75000"/>
                    <a:lumOff val="25000"/>
                  </a:schemeClr>
                </a:solidFill>
              </a:rPr>
              <a:t>equivalent </a:t>
            </a:r>
            <a:r>
              <a:rPr lang="en-US" sz="2400" spc="-5">
                <a:solidFill>
                  <a:schemeClr val="tx1">
                    <a:lumMod val="75000"/>
                    <a:lumOff val="25000"/>
                  </a:schemeClr>
                </a:solidFill>
              </a:rPr>
              <a:t>to the original</a:t>
            </a:r>
            <a:r>
              <a:rPr lang="en-US" sz="2400" spc="-45">
                <a:solidFill>
                  <a:schemeClr val="tx1">
                    <a:lumMod val="75000"/>
                    <a:lumOff val="25000"/>
                  </a:schemeClr>
                </a:solidFill>
              </a:rPr>
              <a:t> </a:t>
            </a:r>
            <a:r>
              <a:rPr lang="en-US" sz="2400" spc="-5">
                <a:solidFill>
                  <a:schemeClr val="tx1">
                    <a:lumMod val="75000"/>
                    <a:lumOff val="25000"/>
                  </a:schemeClr>
                </a:solidFill>
              </a:rPr>
              <a:t>program.</a:t>
            </a:r>
            <a:endParaRPr lang="en-US" sz="2400">
              <a:solidFill>
                <a:schemeClr val="tx1">
                  <a:lumMod val="75000"/>
                  <a:lumOff val="25000"/>
                </a:schemeClr>
              </a:solidFill>
            </a:endParaRPr>
          </a:p>
          <a:p>
            <a:pPr marL="928369" lvl="1" indent="-412750">
              <a:spcBef>
                <a:spcPts val="20"/>
              </a:spcBef>
              <a:buFont typeface="Calibri" panose="020F0502020204030204" pitchFamily="34" charset="0"/>
              <a:buChar char="○"/>
              <a:tabLst>
                <a:tab pos="928369" algn="l"/>
                <a:tab pos="929005" algn="l"/>
              </a:tabLst>
            </a:pPr>
            <a:r>
              <a:rPr lang="en-US" sz="2400" spc="-5">
                <a:solidFill>
                  <a:schemeClr val="tx1">
                    <a:lumMod val="75000"/>
                    <a:lumOff val="25000"/>
                  </a:schemeClr>
                </a:solidFill>
              </a:rPr>
              <a:t>for(i=0; </a:t>
            </a:r>
            <a:r>
              <a:rPr lang="en-US" sz="2400">
                <a:solidFill>
                  <a:schemeClr val="tx1">
                    <a:lumMod val="75000"/>
                    <a:lumOff val="25000"/>
                  </a:schemeClr>
                </a:solidFill>
              </a:rPr>
              <a:t>i &lt; </a:t>
            </a:r>
            <a:r>
              <a:rPr lang="en-US" sz="2400" spc="-5">
                <a:solidFill>
                  <a:schemeClr val="tx1">
                    <a:lumMod val="75000"/>
                    <a:lumOff val="25000"/>
                  </a:schemeClr>
                </a:solidFill>
              </a:rPr>
              <a:t>10;</a:t>
            </a:r>
            <a:r>
              <a:rPr lang="en-US" sz="2400" spc="-35">
                <a:solidFill>
                  <a:schemeClr val="tx1">
                    <a:lumMod val="75000"/>
                    <a:lumOff val="25000"/>
                  </a:schemeClr>
                </a:solidFill>
              </a:rPr>
              <a:t> </a:t>
            </a:r>
            <a:r>
              <a:rPr lang="en-US" sz="2400" spc="-5">
                <a:solidFill>
                  <a:schemeClr val="tx1">
                    <a:lumMod val="75000"/>
                    <a:lumOff val="25000"/>
                  </a:schemeClr>
                </a:solidFill>
              </a:rPr>
              <a:t>i++)</a:t>
            </a:r>
            <a:endParaRPr lang="en-US" sz="2400">
              <a:solidFill>
                <a:schemeClr val="tx1">
                  <a:lumMod val="75000"/>
                  <a:lumOff val="25000"/>
                </a:schemeClr>
              </a:solidFill>
            </a:endParaRPr>
          </a:p>
          <a:p>
            <a:pPr marL="928369" lvl="1" indent="-412750">
              <a:buFont typeface="Calibri" panose="020F0502020204030204" pitchFamily="34" charset="0"/>
              <a:buChar char="○"/>
              <a:tabLst>
                <a:tab pos="928369" algn="l"/>
                <a:tab pos="929005" algn="l"/>
              </a:tabLst>
            </a:pPr>
            <a:r>
              <a:rPr lang="en-US" sz="2400" spc="-5">
                <a:solidFill>
                  <a:schemeClr val="tx1">
                    <a:lumMod val="75000"/>
                    <a:lumOff val="25000"/>
                  </a:schemeClr>
                </a:solidFill>
              </a:rPr>
              <a:t>for(i=0; </a:t>
            </a:r>
            <a:r>
              <a:rPr lang="en-US" sz="2400">
                <a:solidFill>
                  <a:schemeClr val="tx1">
                    <a:lumMod val="75000"/>
                    <a:lumOff val="25000"/>
                  </a:schemeClr>
                </a:solidFill>
              </a:rPr>
              <a:t>i </a:t>
            </a:r>
            <a:r>
              <a:rPr lang="en-US" sz="2400" spc="-5">
                <a:solidFill>
                  <a:schemeClr val="tx1">
                    <a:lumMod val="75000"/>
                    <a:lumOff val="25000"/>
                  </a:schemeClr>
                </a:solidFill>
              </a:rPr>
              <a:t>!= 10;</a:t>
            </a:r>
            <a:r>
              <a:rPr lang="en-US" sz="2400" spc="-30">
                <a:solidFill>
                  <a:schemeClr val="tx1">
                    <a:lumMod val="75000"/>
                    <a:lumOff val="25000"/>
                  </a:schemeClr>
                </a:solidFill>
              </a:rPr>
              <a:t> </a:t>
            </a:r>
            <a:r>
              <a:rPr lang="en-US" sz="2400" spc="-5">
                <a:solidFill>
                  <a:schemeClr val="tx1">
                    <a:lumMod val="75000"/>
                    <a:lumOff val="25000"/>
                  </a:schemeClr>
                </a:solidFill>
              </a:rPr>
              <a:t>i++)</a:t>
            </a:r>
            <a:endParaRPr lang="en-US" sz="2400">
              <a:solidFill>
                <a:schemeClr val="tx1">
                  <a:lumMod val="75000"/>
                  <a:lumOff val="25000"/>
                </a:schemeClr>
              </a:solidFill>
            </a:endParaRPr>
          </a:p>
          <a:p>
            <a:pPr marL="928369" lvl="1" indent="-412750">
              <a:buFont typeface="Calibri" panose="020F0502020204030204" pitchFamily="34" charset="0"/>
              <a:buChar char="○"/>
              <a:tabLst>
                <a:tab pos="928369" algn="l"/>
                <a:tab pos="929005" algn="l"/>
              </a:tabLst>
            </a:pPr>
            <a:r>
              <a:rPr lang="en-US" sz="2400" spc="-5">
                <a:solidFill>
                  <a:schemeClr val="tx1">
                    <a:lumMod val="75000"/>
                    <a:lumOff val="25000"/>
                  </a:schemeClr>
                </a:solidFill>
              </a:rPr>
              <a:t>Identifying equivalency is</a:t>
            </a:r>
            <a:r>
              <a:rPr lang="en-US" sz="2400" spc="-20">
                <a:solidFill>
                  <a:schemeClr val="tx1">
                    <a:lumMod val="75000"/>
                    <a:lumOff val="25000"/>
                  </a:schemeClr>
                </a:solidFill>
              </a:rPr>
              <a:t> </a:t>
            </a:r>
            <a:r>
              <a:rPr lang="en-US" sz="2400" spc="-5">
                <a:solidFill>
                  <a:schemeClr val="tx1">
                    <a:lumMod val="75000"/>
                    <a:lumOff val="25000"/>
                  </a:schemeClr>
                </a:solidFill>
              </a:rPr>
              <a:t>NP-hard.</a:t>
            </a:r>
            <a:endParaRPr lang="en-US" sz="2400">
              <a:solidFill>
                <a:schemeClr val="tx1">
                  <a:lumMod val="75000"/>
                  <a:lumOff val="25000"/>
                </a:schemeClr>
              </a:solidFill>
            </a:endParaRPr>
          </a:p>
          <a:p>
            <a:pPr marL="471170" indent="-458470">
              <a:buFont typeface="Calibri" panose="020F0502020204030204" pitchFamily="34" charset="0"/>
              <a:buChar char="●"/>
              <a:tabLst>
                <a:tab pos="471170" algn="l"/>
                <a:tab pos="471805" algn="l"/>
              </a:tabLst>
            </a:pPr>
            <a:r>
              <a:rPr lang="en-US" sz="2400" spc="-5">
                <a:solidFill>
                  <a:schemeClr val="tx1">
                    <a:lumMod val="75000"/>
                    <a:lumOff val="25000"/>
                  </a:schemeClr>
                </a:solidFill>
              </a:rPr>
              <a:t>Test </a:t>
            </a:r>
            <a:r>
              <a:rPr lang="en-US" sz="2400">
                <a:solidFill>
                  <a:schemeClr val="tx1">
                    <a:lumMod val="75000"/>
                    <a:lumOff val="25000"/>
                  </a:schemeClr>
                </a:solidFill>
              </a:rPr>
              <a:t>suite </a:t>
            </a:r>
            <a:r>
              <a:rPr lang="en-US" sz="2400" spc="-5">
                <a:solidFill>
                  <a:schemeClr val="tx1">
                    <a:lumMod val="75000"/>
                    <a:lumOff val="25000"/>
                  </a:schemeClr>
                </a:solidFill>
              </a:rPr>
              <a:t>is </a:t>
            </a:r>
            <a:r>
              <a:rPr lang="en-US" sz="2400" i="1" spc="-5">
                <a:solidFill>
                  <a:schemeClr val="tx1">
                    <a:lumMod val="75000"/>
                    <a:lumOff val="25000"/>
                  </a:schemeClr>
                </a:solidFill>
              </a:rPr>
              <a:t>inadequate </a:t>
            </a:r>
            <a:r>
              <a:rPr lang="en-US" sz="2400" spc="-5">
                <a:solidFill>
                  <a:schemeClr val="tx1">
                    <a:lumMod val="75000"/>
                    <a:lumOff val="25000"/>
                  </a:schemeClr>
                </a:solidFill>
              </a:rPr>
              <a:t>for that</a:t>
            </a:r>
            <a:r>
              <a:rPr lang="en-US" sz="2400" spc="-25">
                <a:solidFill>
                  <a:schemeClr val="tx1">
                    <a:lumMod val="75000"/>
                    <a:lumOff val="25000"/>
                  </a:schemeClr>
                </a:solidFill>
              </a:rPr>
              <a:t> </a:t>
            </a:r>
            <a:r>
              <a:rPr lang="en-US" sz="2400">
                <a:solidFill>
                  <a:schemeClr val="tx1">
                    <a:lumMod val="75000"/>
                    <a:lumOff val="25000"/>
                  </a:schemeClr>
                </a:solidFill>
              </a:rPr>
              <a:t>mutation.</a:t>
            </a:r>
          </a:p>
          <a:p>
            <a:pPr marL="928369" marR="5080" lvl="1" indent="-412750">
              <a:spcBef>
                <a:spcPts val="459"/>
              </a:spcBef>
              <a:buFont typeface="Calibri" panose="020F0502020204030204" pitchFamily="34" charset="0"/>
              <a:buChar char="○"/>
              <a:tabLst>
                <a:tab pos="928369" algn="l"/>
                <a:tab pos="929005" algn="l"/>
              </a:tabLst>
            </a:pPr>
            <a:r>
              <a:rPr lang="en-US" sz="2400">
                <a:solidFill>
                  <a:schemeClr val="tx1">
                    <a:lumMod val="75000"/>
                    <a:lumOff val="25000"/>
                  </a:schemeClr>
                </a:solidFill>
              </a:rPr>
              <a:t>(a </a:t>
            </a:r>
            <a:r>
              <a:rPr lang="en-US" sz="2400" spc="-5">
                <a:solidFill>
                  <a:schemeClr val="tx1">
                    <a:lumMod val="75000"/>
                    <a:lumOff val="25000"/>
                  </a:schemeClr>
                </a:solidFill>
              </a:rPr>
              <a:t>&lt;= b) and </a:t>
            </a:r>
            <a:r>
              <a:rPr lang="en-US" sz="2400">
                <a:solidFill>
                  <a:schemeClr val="tx1">
                    <a:lumMod val="75000"/>
                    <a:lumOff val="25000"/>
                  </a:schemeClr>
                </a:solidFill>
              </a:rPr>
              <a:t>(a </a:t>
            </a:r>
            <a:r>
              <a:rPr lang="en-US" sz="2400" spc="-5">
                <a:solidFill>
                  <a:schemeClr val="tx1">
                    <a:lumMod val="75000"/>
                    <a:lumOff val="25000"/>
                  </a:schemeClr>
                </a:solidFill>
              </a:rPr>
              <a:t>&gt;= b) </a:t>
            </a:r>
            <a:r>
              <a:rPr lang="en-US" sz="2400">
                <a:solidFill>
                  <a:schemeClr val="tx1">
                    <a:lumMod val="75000"/>
                    <a:lumOff val="25000"/>
                  </a:schemeClr>
                </a:solidFill>
              </a:rPr>
              <a:t>cannot </a:t>
            </a:r>
            <a:r>
              <a:rPr lang="en-US" sz="2400" spc="-5">
                <a:solidFill>
                  <a:schemeClr val="tx1">
                    <a:lumMod val="75000"/>
                    <a:lumOff val="25000"/>
                  </a:schemeClr>
                </a:solidFill>
              </a:rPr>
              <a:t>be differentiated if a==b  in the test</a:t>
            </a:r>
            <a:r>
              <a:rPr lang="en-US" sz="2400" spc="-20">
                <a:solidFill>
                  <a:schemeClr val="tx1">
                    <a:lumMod val="75000"/>
                    <a:lumOff val="25000"/>
                  </a:schemeClr>
                </a:solidFill>
              </a:rPr>
              <a:t> </a:t>
            </a:r>
            <a:r>
              <a:rPr lang="en-US" sz="2400">
                <a:solidFill>
                  <a:schemeClr val="tx1">
                    <a:lumMod val="75000"/>
                    <a:lumOff val="25000"/>
                  </a:schemeClr>
                </a:solidFill>
              </a:rPr>
              <a:t>case.</a:t>
            </a:r>
          </a:p>
        </p:txBody>
      </p:sp>
    </p:spTree>
    <p:extLst>
      <p:ext uri="{BB962C8B-B14F-4D97-AF65-F5344CB8AC3E}">
        <p14:creationId xmlns:p14="http://schemas.microsoft.com/office/powerpoint/2010/main" val="47625935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37416" y="361268"/>
            <a:ext cx="4140200" cy="1490152"/>
          </a:xfrm>
          <a:prstGeom prst="rect">
            <a:avLst/>
          </a:prstGeom>
        </p:spPr>
        <p:txBody>
          <a:bodyPr vert="horz" wrap="square" lIns="0" tIns="12700" rIns="0" bIns="0" rtlCol="0" anchor="b">
            <a:spAutoFit/>
          </a:bodyPr>
          <a:lstStyle/>
          <a:p>
            <a:pPr marL="12700">
              <a:lnSpc>
                <a:spcPct val="100000"/>
              </a:lnSpc>
              <a:spcBef>
                <a:spcPts val="100"/>
              </a:spcBef>
            </a:pPr>
            <a:r>
              <a:rPr spc="-5" dirty="0"/>
              <a:t>Mutation</a:t>
            </a:r>
            <a:r>
              <a:rPr spc="-90" dirty="0"/>
              <a:t> </a:t>
            </a:r>
            <a:r>
              <a:rPr spc="-5" dirty="0"/>
              <a:t>Coverage</a:t>
            </a:r>
          </a:p>
        </p:txBody>
      </p:sp>
      <p:sp>
        <p:nvSpPr>
          <p:cNvPr id="3" name="object 3"/>
          <p:cNvSpPr txBox="1"/>
          <p:nvPr/>
        </p:nvSpPr>
        <p:spPr>
          <a:xfrm>
            <a:off x="1664771" y="2392272"/>
            <a:ext cx="7425690" cy="3530600"/>
          </a:xfrm>
          <a:prstGeom prst="rect">
            <a:avLst/>
          </a:prstGeom>
        </p:spPr>
        <p:txBody>
          <a:bodyPr vert="horz" wrap="square" lIns="0" tIns="88900" rIns="0" bIns="0" rtlCol="0">
            <a:spAutoFit/>
          </a:bodyPr>
          <a:lstStyle/>
          <a:p>
            <a:pPr marL="13970">
              <a:spcBef>
                <a:spcPts val="700"/>
              </a:spcBef>
            </a:pPr>
            <a:r>
              <a:rPr sz="3000" spc="-10" dirty="0">
                <a:solidFill>
                  <a:srgbClr val="333333"/>
                </a:solidFill>
                <a:latin typeface="Arial"/>
                <a:cs typeface="Arial"/>
              </a:rPr>
              <a:t>Adequacy </a:t>
            </a:r>
            <a:r>
              <a:rPr sz="3000" spc="-5" dirty="0">
                <a:solidFill>
                  <a:srgbClr val="333333"/>
                </a:solidFill>
                <a:latin typeface="Arial"/>
                <a:cs typeface="Arial"/>
              </a:rPr>
              <a:t>of the </a:t>
            </a:r>
            <a:r>
              <a:rPr sz="3000" dirty="0">
                <a:solidFill>
                  <a:srgbClr val="333333"/>
                </a:solidFill>
                <a:latin typeface="Arial"/>
                <a:cs typeface="Arial"/>
              </a:rPr>
              <a:t>suite can </a:t>
            </a:r>
            <a:r>
              <a:rPr sz="3000" spc="-5" dirty="0">
                <a:solidFill>
                  <a:srgbClr val="333333"/>
                </a:solidFill>
                <a:latin typeface="Arial"/>
                <a:cs typeface="Arial"/>
              </a:rPr>
              <a:t>be </a:t>
            </a:r>
            <a:r>
              <a:rPr sz="3000" dirty="0">
                <a:solidFill>
                  <a:srgbClr val="333333"/>
                </a:solidFill>
                <a:latin typeface="Arial"/>
                <a:cs typeface="Arial"/>
              </a:rPr>
              <a:t>measured</a:t>
            </a:r>
            <a:r>
              <a:rPr sz="3000" spc="-90" dirty="0">
                <a:solidFill>
                  <a:srgbClr val="333333"/>
                </a:solidFill>
                <a:latin typeface="Arial"/>
                <a:cs typeface="Arial"/>
              </a:rPr>
              <a:t> </a:t>
            </a:r>
            <a:r>
              <a:rPr sz="3000" spc="-5" dirty="0">
                <a:solidFill>
                  <a:srgbClr val="333333"/>
                </a:solidFill>
                <a:latin typeface="Arial"/>
                <a:cs typeface="Arial"/>
              </a:rPr>
              <a:t>as:</a:t>
            </a:r>
            <a:endParaRPr sz="3000" dirty="0">
              <a:latin typeface="Arial"/>
              <a:cs typeface="Arial"/>
            </a:endParaRPr>
          </a:p>
          <a:p>
            <a:pPr marL="2757170" marR="2111375" indent="-351790">
              <a:lnSpc>
                <a:spcPts val="4200"/>
              </a:lnSpc>
              <a:spcBef>
                <a:spcPts val="240"/>
              </a:spcBef>
            </a:pPr>
            <a:r>
              <a:rPr sz="3000" dirty="0">
                <a:solidFill>
                  <a:srgbClr val="333333"/>
                </a:solidFill>
                <a:latin typeface="Arial"/>
                <a:cs typeface="Arial"/>
              </a:rPr>
              <a:t>(# mutants</a:t>
            </a:r>
            <a:r>
              <a:rPr sz="3000" spc="-110" dirty="0">
                <a:solidFill>
                  <a:srgbClr val="333333"/>
                </a:solidFill>
                <a:latin typeface="Arial"/>
                <a:cs typeface="Arial"/>
              </a:rPr>
              <a:t> </a:t>
            </a:r>
            <a:r>
              <a:rPr sz="3000" dirty="0">
                <a:solidFill>
                  <a:srgbClr val="333333"/>
                </a:solidFill>
                <a:latin typeface="Arial"/>
                <a:cs typeface="Arial"/>
              </a:rPr>
              <a:t>killed)  (total</a:t>
            </a:r>
            <a:r>
              <a:rPr sz="3000" spc="-55" dirty="0">
                <a:solidFill>
                  <a:srgbClr val="333333"/>
                </a:solidFill>
                <a:latin typeface="Arial"/>
                <a:cs typeface="Arial"/>
              </a:rPr>
              <a:t> </a:t>
            </a:r>
            <a:r>
              <a:rPr sz="3000" dirty="0">
                <a:solidFill>
                  <a:srgbClr val="333333"/>
                </a:solidFill>
                <a:latin typeface="Arial"/>
                <a:cs typeface="Arial"/>
              </a:rPr>
              <a:t>mutants)</a:t>
            </a:r>
            <a:endParaRPr sz="3000" dirty="0">
              <a:latin typeface="Arial"/>
              <a:cs typeface="Arial"/>
            </a:endParaRPr>
          </a:p>
          <a:p>
            <a:pPr marL="471170" marR="5080" indent="-458470">
              <a:spcBef>
                <a:spcPts val="359"/>
              </a:spcBef>
              <a:buChar char="●"/>
              <a:tabLst>
                <a:tab pos="471170" algn="l"/>
                <a:tab pos="471805" algn="l"/>
              </a:tabLst>
            </a:pPr>
            <a:r>
              <a:rPr sz="3000" dirty="0">
                <a:solidFill>
                  <a:srgbClr val="333333"/>
                </a:solidFill>
                <a:latin typeface="Arial"/>
                <a:cs typeface="Arial"/>
              </a:rPr>
              <a:t>Mutants can </a:t>
            </a:r>
            <a:r>
              <a:rPr sz="3000" spc="-5" dirty="0">
                <a:solidFill>
                  <a:srgbClr val="333333"/>
                </a:solidFill>
                <a:latin typeface="Arial"/>
                <a:cs typeface="Arial"/>
              </a:rPr>
              <a:t>be equivalent when both</a:t>
            </a:r>
            <a:r>
              <a:rPr sz="3000" spc="-95" dirty="0">
                <a:solidFill>
                  <a:srgbClr val="333333"/>
                </a:solidFill>
                <a:latin typeface="Arial"/>
                <a:cs typeface="Arial"/>
              </a:rPr>
              <a:t> </a:t>
            </a:r>
            <a:r>
              <a:rPr sz="3000" spc="-5" dirty="0">
                <a:solidFill>
                  <a:srgbClr val="333333"/>
                </a:solidFill>
                <a:latin typeface="Arial"/>
                <a:cs typeface="Arial"/>
              </a:rPr>
              <a:t>the  original and the </a:t>
            </a:r>
            <a:r>
              <a:rPr sz="3000" dirty="0">
                <a:solidFill>
                  <a:srgbClr val="333333"/>
                </a:solidFill>
                <a:latin typeface="Arial"/>
                <a:cs typeface="Arial"/>
              </a:rPr>
              <a:t>mutant </a:t>
            </a:r>
            <a:r>
              <a:rPr sz="3000" spc="-5" dirty="0">
                <a:solidFill>
                  <a:srgbClr val="333333"/>
                </a:solidFill>
                <a:latin typeface="Arial"/>
                <a:cs typeface="Arial"/>
              </a:rPr>
              <a:t>are</a:t>
            </a:r>
            <a:r>
              <a:rPr sz="3000" spc="-40" dirty="0">
                <a:solidFill>
                  <a:srgbClr val="333333"/>
                </a:solidFill>
                <a:latin typeface="Arial"/>
                <a:cs typeface="Arial"/>
              </a:rPr>
              <a:t> </a:t>
            </a:r>
            <a:r>
              <a:rPr sz="3000" spc="-5" dirty="0">
                <a:solidFill>
                  <a:srgbClr val="333333"/>
                </a:solidFill>
                <a:latin typeface="Arial"/>
                <a:cs typeface="Arial"/>
              </a:rPr>
              <a:t>wrong.</a:t>
            </a:r>
            <a:endParaRPr sz="3000" dirty="0">
              <a:latin typeface="Arial"/>
              <a:cs typeface="Arial"/>
            </a:endParaRPr>
          </a:p>
          <a:p>
            <a:pPr marL="471170" indent="-458470">
              <a:buChar char="●"/>
              <a:tabLst>
                <a:tab pos="471170" algn="l"/>
                <a:tab pos="471805" algn="l"/>
              </a:tabLst>
            </a:pPr>
            <a:r>
              <a:rPr sz="3000" spc="-5" dirty="0">
                <a:solidFill>
                  <a:srgbClr val="333333"/>
                </a:solidFill>
                <a:latin typeface="Arial"/>
                <a:cs typeface="Arial"/>
              </a:rPr>
              <a:t>Helps ensure that the test </a:t>
            </a:r>
            <a:r>
              <a:rPr sz="3000" dirty="0">
                <a:solidFill>
                  <a:srgbClr val="333333"/>
                </a:solidFill>
                <a:latin typeface="Arial"/>
                <a:cs typeface="Arial"/>
              </a:rPr>
              <a:t>suite </a:t>
            </a:r>
            <a:r>
              <a:rPr sz="3000" spc="-5" dirty="0">
                <a:solidFill>
                  <a:srgbClr val="333333"/>
                </a:solidFill>
                <a:latin typeface="Arial"/>
                <a:cs typeface="Arial"/>
              </a:rPr>
              <a:t>is</a:t>
            </a:r>
            <a:r>
              <a:rPr sz="3000" dirty="0">
                <a:solidFill>
                  <a:srgbClr val="333333"/>
                </a:solidFill>
                <a:latin typeface="Arial"/>
                <a:cs typeface="Arial"/>
              </a:rPr>
              <a:t> </a:t>
            </a:r>
            <a:r>
              <a:rPr sz="3000" i="1" dirty="0">
                <a:solidFill>
                  <a:srgbClr val="333333"/>
                </a:solidFill>
                <a:latin typeface="Arial"/>
                <a:cs typeface="Arial"/>
              </a:rPr>
              <a:t>robust</a:t>
            </a:r>
            <a:endParaRPr sz="3000" dirty="0">
              <a:latin typeface="Arial"/>
              <a:cs typeface="Arial"/>
            </a:endParaRPr>
          </a:p>
          <a:p>
            <a:pPr marL="471170"/>
            <a:r>
              <a:rPr sz="3000" spc="-5" dirty="0">
                <a:solidFill>
                  <a:srgbClr val="333333"/>
                </a:solidFill>
                <a:latin typeface="Arial"/>
                <a:cs typeface="Arial"/>
              </a:rPr>
              <a:t>against the </a:t>
            </a:r>
            <a:r>
              <a:rPr sz="3000" dirty="0">
                <a:solidFill>
                  <a:srgbClr val="333333"/>
                </a:solidFill>
                <a:latin typeface="Arial"/>
                <a:cs typeface="Arial"/>
              </a:rPr>
              <a:t>modeled mutation</a:t>
            </a:r>
            <a:r>
              <a:rPr sz="3000" spc="-45" dirty="0">
                <a:solidFill>
                  <a:srgbClr val="333333"/>
                </a:solidFill>
                <a:latin typeface="Arial"/>
                <a:cs typeface="Arial"/>
              </a:rPr>
              <a:t> </a:t>
            </a:r>
            <a:r>
              <a:rPr sz="3000" spc="-5" dirty="0">
                <a:solidFill>
                  <a:srgbClr val="333333"/>
                </a:solidFill>
                <a:latin typeface="Arial"/>
                <a:cs typeface="Arial"/>
              </a:rPr>
              <a:t>types.</a:t>
            </a:r>
            <a:endParaRPr sz="3000" dirty="0">
              <a:latin typeface="Arial"/>
              <a:cs typeface="Arial"/>
            </a:endParaRPr>
          </a:p>
        </p:txBody>
      </p:sp>
      <p:sp>
        <p:nvSpPr>
          <p:cNvPr id="4" name="object 4"/>
          <p:cNvSpPr/>
          <p:nvPr/>
        </p:nvSpPr>
        <p:spPr>
          <a:xfrm>
            <a:off x="4354995" y="2800719"/>
            <a:ext cx="3209925" cy="0"/>
          </a:xfrm>
          <a:custGeom>
            <a:avLst/>
            <a:gdLst/>
            <a:ahLst/>
            <a:cxnLst/>
            <a:rect l="l" t="t" r="r" b="b"/>
            <a:pathLst>
              <a:path w="3209925">
                <a:moveTo>
                  <a:pt x="0" y="0"/>
                </a:moveTo>
                <a:lnTo>
                  <a:pt x="3209393" y="0"/>
                </a:lnTo>
              </a:path>
            </a:pathLst>
          </a:custGeom>
          <a:ln w="19049">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1158517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1" y="1828800"/>
            <a:ext cx="3491345" cy="2438400"/>
          </a:xfrm>
        </p:spPr>
      </p:pic>
      <p:sp>
        <p:nvSpPr>
          <p:cNvPr id="3" name="Title 2"/>
          <p:cNvSpPr>
            <a:spLocks noGrp="1"/>
          </p:cNvSpPr>
          <p:nvPr>
            <p:ph type="title"/>
          </p:nvPr>
        </p:nvSpPr>
        <p:spPr/>
        <p:txBody>
          <a:bodyPr>
            <a:normAutofit/>
          </a:bodyPr>
          <a:lstStyle/>
          <a:p>
            <a:r>
              <a:rPr lang="en-US" dirty="0"/>
              <a:t>How to create mutant programs?</a:t>
            </a:r>
            <a:endParaRPr lang="en-IN" dirty="0"/>
          </a:p>
        </p:txBody>
      </p:sp>
      <p:sp>
        <p:nvSpPr>
          <p:cNvPr id="5" name="TextBox 4"/>
          <p:cNvSpPr txBox="1"/>
          <p:nvPr/>
        </p:nvSpPr>
        <p:spPr>
          <a:xfrm>
            <a:off x="5969000" y="2258319"/>
            <a:ext cx="4343400" cy="2862322"/>
          </a:xfrm>
          <a:prstGeom prst="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txBody>
          <a:bodyPr wrap="square" rtlCol="0">
            <a:spAutoFit/>
          </a:bodyPr>
          <a:lstStyle/>
          <a:p>
            <a:r>
              <a:rPr lang="en-US" sz="2400" dirty="0"/>
              <a:t>A mutation is nothing but a single syntactic change that is made to the program statement. Each mutant program should differ from the original program by one mutation.</a:t>
            </a:r>
          </a:p>
          <a:p>
            <a:r>
              <a:rPr lang="en-US" dirty="0"/>
              <a:t> </a:t>
            </a:r>
          </a:p>
          <a:p>
            <a:endParaRPr lang="en-IN" dirty="0"/>
          </a:p>
        </p:txBody>
      </p:sp>
    </p:spTree>
    <p:extLst>
      <p:ext uri="{BB962C8B-B14F-4D97-AF65-F5344CB8AC3E}">
        <p14:creationId xmlns:p14="http://schemas.microsoft.com/office/powerpoint/2010/main" val="240786366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Mutation Operators</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100"/>
              </a:spcBef>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Intended to </a:t>
            </a:r>
            <a:r>
              <a:rPr lang="en-US" sz="2400">
                <a:solidFill>
                  <a:schemeClr val="tx1">
                    <a:lumMod val="75000"/>
                    <a:lumOff val="25000"/>
                  </a:schemeClr>
                </a:solidFill>
              </a:rPr>
              <a:t>model common </a:t>
            </a:r>
            <a:r>
              <a:rPr lang="en-US" sz="2400" spc="-5">
                <a:solidFill>
                  <a:schemeClr val="tx1">
                    <a:lumMod val="75000"/>
                    <a:lumOff val="25000"/>
                  </a:schemeClr>
                </a:solidFill>
              </a:rPr>
              <a:t>types of</a:t>
            </a:r>
            <a:r>
              <a:rPr lang="en-US" sz="2400" spc="-95">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a:p>
            <a:pPr marL="424815" marR="5080" indent="-412115">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Using mutation operator we can generate mutants without human intervention using some tools.</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Tend to be </a:t>
            </a:r>
            <a:r>
              <a:rPr lang="en-US" sz="2400">
                <a:solidFill>
                  <a:schemeClr val="tx1">
                    <a:lumMod val="75000"/>
                    <a:lumOff val="25000"/>
                  </a:schemeClr>
                </a:solidFill>
              </a:rPr>
              <a:t>simple syntactic</a:t>
            </a:r>
            <a:r>
              <a:rPr lang="en-US" sz="2400" spc="-45">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a:p>
            <a:pPr marL="882015" lvl="1" indent="-412115">
              <a:spcBef>
                <a:spcPts val="2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Replacing one </a:t>
            </a:r>
            <a:r>
              <a:rPr lang="en-US" sz="2400">
                <a:solidFill>
                  <a:schemeClr val="tx1">
                    <a:lumMod val="75000"/>
                    <a:lumOff val="25000"/>
                  </a:schemeClr>
                </a:solidFill>
              </a:rPr>
              <a:t>variable reference </a:t>
            </a:r>
            <a:r>
              <a:rPr lang="en-US" sz="2400" spc="-5">
                <a:solidFill>
                  <a:schemeClr val="tx1">
                    <a:lumMod val="75000"/>
                    <a:lumOff val="25000"/>
                  </a:schemeClr>
                </a:solidFill>
              </a:rPr>
              <a:t>with</a:t>
            </a:r>
            <a:r>
              <a:rPr lang="en-US" sz="2400" spc="-55">
                <a:solidFill>
                  <a:schemeClr val="tx1">
                    <a:lumMod val="75000"/>
                    <a:lumOff val="25000"/>
                  </a:schemeClr>
                </a:solidFill>
              </a:rPr>
              <a:t> </a:t>
            </a:r>
            <a:r>
              <a:rPr lang="en-US" sz="2400" spc="-5">
                <a:solidFill>
                  <a:schemeClr val="tx1">
                    <a:lumMod val="75000"/>
                    <a:lumOff val="25000"/>
                  </a:schemeClr>
                </a:solidFill>
              </a:rPr>
              <a:t>another.</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Changing </a:t>
            </a:r>
            <a:r>
              <a:rPr lang="en-US" sz="2400">
                <a:solidFill>
                  <a:schemeClr val="tx1">
                    <a:lumMod val="75000"/>
                    <a:lumOff val="25000"/>
                  </a:schemeClr>
                </a:solidFill>
              </a:rPr>
              <a:t>a comparison </a:t>
            </a:r>
            <a:r>
              <a:rPr lang="en-US" sz="2400" spc="-5">
                <a:solidFill>
                  <a:schemeClr val="tx1">
                    <a:lumMod val="75000"/>
                    <a:lumOff val="25000"/>
                  </a:schemeClr>
                </a:solidFill>
              </a:rPr>
              <a:t>from </a:t>
            </a:r>
            <a:r>
              <a:rPr lang="en-US" sz="2400">
                <a:solidFill>
                  <a:schemeClr val="tx1">
                    <a:lumMod val="75000"/>
                    <a:lumOff val="25000"/>
                  </a:schemeClr>
                </a:solidFill>
              </a:rPr>
              <a:t>&lt; </a:t>
            </a:r>
            <a:r>
              <a:rPr lang="en-US" sz="2400" spc="-5">
                <a:solidFill>
                  <a:schemeClr val="tx1">
                    <a:lumMod val="75000"/>
                    <a:lumOff val="25000"/>
                  </a:schemeClr>
                </a:solidFill>
              </a:rPr>
              <a:t>to</a:t>
            </a:r>
            <a:r>
              <a:rPr lang="en-US" sz="2400" spc="-55">
                <a:solidFill>
                  <a:schemeClr val="tx1">
                    <a:lumMod val="75000"/>
                    <a:lumOff val="25000"/>
                  </a:schemeClr>
                </a:solidFill>
              </a:rPr>
              <a:t> </a:t>
            </a:r>
            <a:r>
              <a:rPr lang="en-US" sz="2400" spc="-5">
                <a:solidFill>
                  <a:schemeClr val="tx1">
                    <a:lumMod val="75000"/>
                    <a:lumOff val="25000"/>
                  </a:schemeClr>
                </a:solidFill>
              </a:rPr>
              <a:t>&lt;=.</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Referencing </a:t>
            </a:r>
            <a:r>
              <a:rPr lang="en-US" sz="2400">
                <a:solidFill>
                  <a:schemeClr val="tx1">
                    <a:lumMod val="75000"/>
                    <a:lumOff val="25000"/>
                  </a:schemeClr>
                </a:solidFill>
              </a:rPr>
              <a:t>a </a:t>
            </a:r>
            <a:r>
              <a:rPr lang="en-US" sz="2400" spc="-5">
                <a:solidFill>
                  <a:schemeClr val="tx1">
                    <a:lumMod val="75000"/>
                    <a:lumOff val="25000"/>
                  </a:schemeClr>
                </a:solidFill>
              </a:rPr>
              <a:t>parent </a:t>
            </a:r>
            <a:r>
              <a:rPr lang="en-US" sz="2400">
                <a:solidFill>
                  <a:schemeClr val="tx1">
                    <a:lumMod val="75000"/>
                    <a:lumOff val="25000"/>
                  </a:schemeClr>
                </a:solidFill>
              </a:rPr>
              <a:t>class </a:t>
            </a:r>
            <a:r>
              <a:rPr lang="en-US" sz="2400" spc="-5">
                <a:solidFill>
                  <a:schemeClr val="tx1">
                    <a:lumMod val="75000"/>
                    <a:lumOff val="25000"/>
                  </a:schemeClr>
                </a:solidFill>
              </a:rPr>
              <a:t>instead of </a:t>
            </a:r>
            <a:r>
              <a:rPr lang="en-US" sz="2400">
                <a:solidFill>
                  <a:schemeClr val="tx1">
                    <a:lumMod val="75000"/>
                    <a:lumOff val="25000"/>
                  </a:schemeClr>
                </a:solidFill>
              </a:rPr>
              <a:t>a</a:t>
            </a:r>
            <a:r>
              <a:rPr lang="en-US" sz="2400" spc="-50">
                <a:solidFill>
                  <a:schemeClr val="tx1">
                    <a:lumMod val="75000"/>
                    <a:lumOff val="25000"/>
                  </a:schemeClr>
                </a:solidFill>
              </a:rPr>
              <a:t> </a:t>
            </a:r>
            <a:r>
              <a:rPr lang="en-US" sz="2400">
                <a:solidFill>
                  <a:schemeClr val="tx1">
                    <a:lumMod val="75000"/>
                    <a:lumOff val="25000"/>
                  </a:schemeClr>
                </a:solidFill>
              </a:rPr>
              <a:t>child.</a:t>
            </a:r>
          </a:p>
          <a:p>
            <a:pPr marL="882015" lvl="1" indent="-412115">
              <a:buFont typeface="Calibri" panose="020F0502020204030204" pitchFamily="34" charset="0"/>
              <a:tabLst>
                <a:tab pos="882015" algn="l"/>
                <a:tab pos="882650" algn="l"/>
              </a:tabLst>
            </a:pPr>
            <a:endParaRPr lang="en-US" sz="2400">
              <a:solidFill>
                <a:schemeClr val="tx1">
                  <a:lumMod val="75000"/>
                  <a:lumOff val="25000"/>
                </a:schemeClr>
              </a:solidFill>
            </a:endParaRPr>
          </a:p>
          <a:p>
            <a:pPr marL="424815" indent="-412115">
              <a:buFont typeface="Calibri" panose="020F0502020204030204" pitchFamily="34" charset="0"/>
              <a:buChar char="○"/>
              <a:tabLst>
                <a:tab pos="882015" algn="l"/>
                <a:tab pos="882650" algn="l"/>
              </a:tabLst>
            </a:pPr>
            <a:r>
              <a:rPr lang="en-US" sz="2400">
                <a:solidFill>
                  <a:schemeClr val="tx1">
                    <a:lumMod val="75000"/>
                    <a:lumOff val="25000"/>
                  </a:schemeClr>
                </a:solidFill>
              </a:rPr>
              <a:t>Mutation operators are syntactic patterns defined relative to particular programming languages.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3"/>
            <a:ext cx="10058400" cy="1450757"/>
          </a:xfrm>
        </p:spPr>
        <p:txBody>
          <a:bodyPr>
            <a:normAutofit/>
          </a:bodyPr>
          <a:lstStyle/>
          <a:p>
            <a:r>
              <a:rPr lang="en-US" dirty="0"/>
              <a:t>What to change in a mutant program?</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932890153"/>
              </p:ext>
            </p:extLst>
          </p:nvPr>
        </p:nvGraphicFramePr>
        <p:xfrm>
          <a:off x="1096963" y="2297560"/>
          <a:ext cx="10058401" cy="3387990"/>
        </p:xfrm>
        <a:graphic>
          <a:graphicData uri="http://schemas.openxmlformats.org/drawingml/2006/table">
            <a:tbl>
              <a:tblPr/>
              <a:tblGrid>
                <a:gridCol w="3664092">
                  <a:extLst>
                    <a:ext uri="{9D8B030D-6E8A-4147-A177-3AD203B41FA5}">
                      <a16:colId xmlns:a16="http://schemas.microsoft.com/office/drawing/2014/main" val="20000"/>
                    </a:ext>
                  </a:extLst>
                </a:gridCol>
                <a:gridCol w="3120407">
                  <a:extLst>
                    <a:ext uri="{9D8B030D-6E8A-4147-A177-3AD203B41FA5}">
                      <a16:colId xmlns:a16="http://schemas.microsoft.com/office/drawing/2014/main" val="20001"/>
                    </a:ext>
                  </a:extLst>
                </a:gridCol>
                <a:gridCol w="3273902">
                  <a:extLst>
                    <a:ext uri="{9D8B030D-6E8A-4147-A177-3AD203B41FA5}">
                      <a16:colId xmlns:a16="http://schemas.microsoft.com/office/drawing/2014/main" val="20002"/>
                    </a:ext>
                  </a:extLst>
                </a:gridCol>
              </a:tblGrid>
              <a:tr h="220414">
                <a:tc>
                  <a:txBody>
                    <a:bodyPr/>
                    <a:lstStyle/>
                    <a:p>
                      <a:pPr marL="0" marR="0" algn="ctr">
                        <a:spcBef>
                          <a:spcPts val="0"/>
                        </a:spcBef>
                        <a:spcAft>
                          <a:spcPts val="0"/>
                        </a:spcAft>
                      </a:pPr>
                      <a:r>
                        <a:rPr lang="en-IN" sz="1000" b="1">
                          <a:solidFill>
                            <a:srgbClr val="333333"/>
                          </a:solidFill>
                          <a:effectLst/>
                          <a:latin typeface="Helvetica Neue"/>
                        </a:rPr>
                        <a:t>Operand replacement operators </a:t>
                      </a:r>
                      <a:endParaRPr lang="en-IN" sz="1000">
                        <a:solidFill>
                          <a:srgbClr val="333333"/>
                        </a:solidFill>
                        <a:effectLst/>
                        <a:latin typeface="Helvetica Neue"/>
                      </a:endParaRP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IN" sz="1000" b="1">
                          <a:solidFill>
                            <a:srgbClr val="333333"/>
                          </a:solidFill>
                          <a:effectLst/>
                          <a:latin typeface="Helvetica Neue"/>
                        </a:rPr>
                        <a:t>Expression Modification Operators </a:t>
                      </a:r>
                      <a:endParaRPr lang="en-IN" sz="1000">
                        <a:solidFill>
                          <a:srgbClr val="333333"/>
                        </a:solidFill>
                        <a:effectLst/>
                        <a:latin typeface="Helvetica Neue"/>
                      </a:endParaRP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IN" sz="1000" b="1">
                          <a:solidFill>
                            <a:srgbClr val="333333"/>
                          </a:solidFill>
                          <a:effectLst/>
                          <a:latin typeface="Helvetica Neue"/>
                        </a:rPr>
                        <a:t>Statement modification Operators </a:t>
                      </a:r>
                      <a:endParaRPr lang="en-IN" sz="1000">
                        <a:solidFill>
                          <a:srgbClr val="333333"/>
                        </a:solidFill>
                        <a:effectLst/>
                        <a:latin typeface="Helvetica Neue"/>
                      </a:endParaRPr>
                    </a:p>
                  </a:txBody>
                  <a:tcPr marL="35875" marR="35875" marT="17938" marB="17938" anchor="ctr">
                    <a:lnL>
                      <a:noFill/>
                    </a:lnL>
                    <a:lnR>
                      <a:noFill/>
                    </a:lnR>
                    <a:lnT>
                      <a:noFill/>
                    </a:lnT>
                    <a:lnB>
                      <a:noFill/>
                    </a:lnB>
                  </a:tcPr>
                </a:tc>
                <a:extLst>
                  <a:ext uri="{0D108BD9-81ED-4DB2-BD59-A6C34878D82A}">
                    <a16:rowId xmlns:a16="http://schemas.microsoft.com/office/drawing/2014/main" val="10000"/>
                  </a:ext>
                </a:extLst>
              </a:tr>
              <a:tr h="523386">
                <a:tc>
                  <a:txBody>
                    <a:bodyPr/>
                    <a:lstStyle/>
                    <a:p>
                      <a:pPr marL="0" marR="0" algn="ctr">
                        <a:spcBef>
                          <a:spcPts val="0"/>
                        </a:spcBef>
                        <a:spcAft>
                          <a:spcPts val="0"/>
                        </a:spcAft>
                      </a:pPr>
                      <a:r>
                        <a:rPr lang="en-US" sz="1000">
                          <a:solidFill>
                            <a:srgbClr val="333333"/>
                          </a:solidFill>
                          <a:effectLst/>
                          <a:latin typeface="Helvetica Neue"/>
                        </a:rPr>
                        <a:t>Replace the operand with another operand(x with y or y with x) or with the constant value.</a:t>
                      </a:r>
                    </a:p>
                    <a:p>
                      <a:pPr marL="0" marR="0" algn="ctr">
                        <a:spcBef>
                          <a:spcPts val="0"/>
                        </a:spcBef>
                        <a:spcAft>
                          <a:spcPts val="0"/>
                        </a:spcAft>
                      </a:pPr>
                      <a:r>
                        <a:rPr lang="en-US" sz="1000">
                          <a:solidFill>
                            <a:srgbClr val="333333"/>
                          </a:solidFill>
                          <a:effectLst/>
                          <a:latin typeface="Helvetica Neue"/>
                        </a:rPr>
                        <a:t> </a:t>
                      </a: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US" sz="1000">
                          <a:solidFill>
                            <a:srgbClr val="333333"/>
                          </a:solidFill>
                          <a:effectLst/>
                          <a:latin typeface="Helvetica Neue"/>
                        </a:rPr>
                        <a:t>Replace an operator or insertion of new operators in a program statement.</a:t>
                      </a:r>
                    </a:p>
                    <a:p>
                      <a:pPr marL="0" marR="0" algn="ctr">
                        <a:spcBef>
                          <a:spcPts val="0"/>
                        </a:spcBef>
                        <a:spcAft>
                          <a:spcPts val="0"/>
                        </a:spcAft>
                      </a:pPr>
                      <a:r>
                        <a:rPr lang="en-US" sz="1000">
                          <a:solidFill>
                            <a:srgbClr val="333333"/>
                          </a:solidFill>
                          <a:effectLst/>
                          <a:latin typeface="Helvetica Neue"/>
                        </a:rPr>
                        <a:t> </a:t>
                      </a: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US" sz="1000">
                          <a:solidFill>
                            <a:srgbClr val="333333"/>
                          </a:solidFill>
                          <a:effectLst/>
                          <a:latin typeface="Helvetica Neue"/>
                        </a:rPr>
                        <a:t>Programmatic statements are modified to create mutant programs.</a:t>
                      </a:r>
                    </a:p>
                    <a:p>
                      <a:pPr marL="0" marR="0" algn="ctr">
                        <a:spcBef>
                          <a:spcPts val="0"/>
                        </a:spcBef>
                        <a:spcAft>
                          <a:spcPts val="0"/>
                        </a:spcAft>
                      </a:pPr>
                      <a:r>
                        <a:rPr lang="en-US" sz="1000">
                          <a:solidFill>
                            <a:srgbClr val="333333"/>
                          </a:solidFill>
                          <a:effectLst/>
                          <a:latin typeface="Helvetica Neue"/>
                        </a:rPr>
                        <a:t> </a:t>
                      </a:r>
                    </a:p>
                  </a:txBody>
                  <a:tcPr marL="35875" marR="35875" marT="17938" marB="17938" anchor="ctr">
                    <a:lnL>
                      <a:noFill/>
                    </a:lnL>
                    <a:lnR>
                      <a:noFill/>
                    </a:lnR>
                    <a:lnT>
                      <a:noFill/>
                    </a:lnT>
                    <a:lnB>
                      <a:noFill/>
                    </a:lnB>
                  </a:tcPr>
                </a:tc>
                <a:extLst>
                  <a:ext uri="{0D108BD9-81ED-4DB2-BD59-A6C34878D82A}">
                    <a16:rowId xmlns:a16="http://schemas.microsoft.com/office/drawing/2014/main" val="10001"/>
                  </a:ext>
                </a:extLst>
              </a:tr>
              <a:tr h="2644190">
                <a:tc>
                  <a:txBody>
                    <a:bodyPr/>
                    <a:lstStyle/>
                    <a:p>
                      <a:pPr marL="0" marR="0" algn="ctr">
                        <a:spcBef>
                          <a:spcPts val="0"/>
                        </a:spcBef>
                        <a:spcAft>
                          <a:spcPts val="0"/>
                        </a:spcAft>
                      </a:pPr>
                      <a:r>
                        <a:rPr lang="en-US" sz="1000">
                          <a:solidFill>
                            <a:srgbClr val="333333"/>
                          </a:solidFill>
                          <a:effectLst/>
                          <a:latin typeface="Helvetica Neue"/>
                        </a:rPr>
                        <a:t>Example-</a:t>
                      </a:r>
                    </a:p>
                    <a:p>
                      <a:pPr marL="0" marR="0" algn="ctr">
                        <a:spcBef>
                          <a:spcPts val="0"/>
                        </a:spcBef>
                        <a:spcAft>
                          <a:spcPts val="0"/>
                        </a:spcAft>
                      </a:pPr>
                      <a:r>
                        <a:rPr lang="en-US" sz="1000">
                          <a:solidFill>
                            <a:srgbClr val="333333"/>
                          </a:solidFill>
                          <a:effectLst/>
                          <a:latin typeface="Helvetica Neue"/>
                        </a:rPr>
                        <a:t>If(x&gt;y) replace x and y values</a:t>
                      </a:r>
                    </a:p>
                    <a:p>
                      <a:pPr marL="0" marR="0" algn="ctr">
                        <a:spcBef>
                          <a:spcPts val="0"/>
                        </a:spcBef>
                        <a:spcAft>
                          <a:spcPts val="0"/>
                        </a:spcAft>
                      </a:pPr>
                      <a:r>
                        <a:rPr lang="en-US" sz="1000">
                          <a:solidFill>
                            <a:srgbClr val="333333"/>
                          </a:solidFill>
                          <a:effectLst/>
                          <a:latin typeface="Helvetica Neue"/>
                        </a:rPr>
                        <a:t>If(5&gt;y) replace x by constant 5</a:t>
                      </a:r>
                    </a:p>
                    <a:p>
                      <a:pPr marL="0" marR="0" algn="ctr">
                        <a:spcBef>
                          <a:spcPts val="0"/>
                        </a:spcBef>
                        <a:spcAft>
                          <a:spcPts val="0"/>
                        </a:spcAft>
                      </a:pPr>
                      <a:r>
                        <a:rPr lang="en-US" sz="1000">
                          <a:solidFill>
                            <a:srgbClr val="333333"/>
                          </a:solidFill>
                          <a:effectLst/>
                          <a:latin typeface="Helvetica Neue"/>
                        </a:rPr>
                        <a:t> </a:t>
                      </a: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US" sz="1000">
                          <a:solidFill>
                            <a:srgbClr val="333333"/>
                          </a:solidFill>
                          <a:effectLst/>
                          <a:latin typeface="Helvetica Neue"/>
                        </a:rPr>
                        <a:t>Example-</a:t>
                      </a:r>
                    </a:p>
                    <a:p>
                      <a:pPr marL="0" marR="0" algn="ctr">
                        <a:spcBef>
                          <a:spcPts val="0"/>
                        </a:spcBef>
                        <a:spcAft>
                          <a:spcPts val="0"/>
                        </a:spcAft>
                      </a:pPr>
                      <a:r>
                        <a:rPr lang="en-US" sz="1000">
                          <a:solidFill>
                            <a:srgbClr val="333333"/>
                          </a:solidFill>
                          <a:effectLst/>
                          <a:latin typeface="Helvetica Neue"/>
                        </a:rPr>
                        <a:t>If(x==y)</a:t>
                      </a:r>
                    </a:p>
                    <a:p>
                      <a:pPr marL="0" marR="0" algn="ctr">
                        <a:spcBef>
                          <a:spcPts val="0"/>
                        </a:spcBef>
                        <a:spcAft>
                          <a:spcPts val="0"/>
                        </a:spcAft>
                      </a:pPr>
                      <a:r>
                        <a:rPr lang="en-US" sz="1000">
                          <a:solidFill>
                            <a:srgbClr val="333333"/>
                          </a:solidFill>
                          <a:effectLst/>
                          <a:latin typeface="Helvetica Neue"/>
                        </a:rPr>
                        <a:t>We can replace == into &gt;= and have mutant program as</a:t>
                      </a:r>
                    </a:p>
                    <a:p>
                      <a:pPr marL="0" marR="0" algn="ctr">
                        <a:spcBef>
                          <a:spcPts val="0"/>
                        </a:spcBef>
                        <a:spcAft>
                          <a:spcPts val="0"/>
                        </a:spcAft>
                      </a:pPr>
                      <a:r>
                        <a:rPr lang="en-US" sz="1000">
                          <a:solidFill>
                            <a:srgbClr val="333333"/>
                          </a:solidFill>
                          <a:effectLst/>
                          <a:latin typeface="Helvetica Neue"/>
                        </a:rPr>
                        <a:t>If(x&gt;=y) and inserting ++ in the statement</a:t>
                      </a:r>
                    </a:p>
                    <a:p>
                      <a:pPr marL="0" marR="0" algn="ctr">
                        <a:spcBef>
                          <a:spcPts val="0"/>
                        </a:spcBef>
                        <a:spcAft>
                          <a:spcPts val="0"/>
                        </a:spcAft>
                      </a:pPr>
                      <a:r>
                        <a:rPr lang="en-US" sz="1000">
                          <a:solidFill>
                            <a:srgbClr val="333333"/>
                          </a:solidFill>
                          <a:effectLst/>
                          <a:latin typeface="Helvetica Neue"/>
                        </a:rPr>
                        <a:t>If(x==++y)</a:t>
                      </a:r>
                    </a:p>
                    <a:p>
                      <a:pPr marL="0" marR="0" algn="ctr">
                        <a:spcBef>
                          <a:spcPts val="0"/>
                        </a:spcBef>
                        <a:spcAft>
                          <a:spcPts val="0"/>
                        </a:spcAft>
                      </a:pPr>
                      <a:r>
                        <a:rPr lang="en-US" sz="1000">
                          <a:solidFill>
                            <a:srgbClr val="333333"/>
                          </a:solidFill>
                          <a:effectLst/>
                          <a:latin typeface="Helvetica Neue"/>
                        </a:rPr>
                        <a:t> </a:t>
                      </a:r>
                    </a:p>
                  </a:txBody>
                  <a:tcPr marL="35875" marR="35875" marT="17938" marB="17938" anchor="ctr">
                    <a:lnL>
                      <a:noFill/>
                    </a:lnL>
                    <a:lnR>
                      <a:noFill/>
                    </a:lnR>
                    <a:lnT>
                      <a:noFill/>
                    </a:lnT>
                    <a:lnB>
                      <a:noFill/>
                    </a:lnB>
                  </a:tcPr>
                </a:tc>
                <a:tc>
                  <a:txBody>
                    <a:bodyPr/>
                    <a:lstStyle/>
                    <a:p>
                      <a:pPr marL="0" marR="0" algn="ctr">
                        <a:spcBef>
                          <a:spcPts val="0"/>
                        </a:spcBef>
                        <a:spcAft>
                          <a:spcPts val="0"/>
                        </a:spcAft>
                      </a:pPr>
                      <a:r>
                        <a:rPr lang="en-US" sz="1000" dirty="0">
                          <a:solidFill>
                            <a:srgbClr val="333333"/>
                          </a:solidFill>
                          <a:effectLst/>
                          <a:latin typeface="Helvetica Neue"/>
                        </a:rPr>
                        <a:t>Example-</a:t>
                      </a:r>
                    </a:p>
                    <a:p>
                      <a:pPr marL="0" marR="0" algn="ctr">
                        <a:spcBef>
                          <a:spcPts val="0"/>
                        </a:spcBef>
                        <a:spcAft>
                          <a:spcPts val="0"/>
                        </a:spcAft>
                      </a:pPr>
                      <a:r>
                        <a:rPr lang="en-US" sz="1000" dirty="0">
                          <a:solidFill>
                            <a:srgbClr val="333333"/>
                          </a:solidFill>
                          <a:effectLst/>
                          <a:latin typeface="Helvetica Neue"/>
                        </a:rPr>
                        <a:t>Delete the else part in an if-else statement</a:t>
                      </a:r>
                    </a:p>
                    <a:p>
                      <a:pPr marL="0" marR="0" algn="ctr">
                        <a:spcBef>
                          <a:spcPts val="0"/>
                        </a:spcBef>
                        <a:spcAft>
                          <a:spcPts val="0"/>
                        </a:spcAft>
                      </a:pPr>
                      <a:r>
                        <a:rPr lang="en-US" sz="1000" dirty="0">
                          <a:solidFill>
                            <a:srgbClr val="333333"/>
                          </a:solidFill>
                          <a:effectLst/>
                          <a:latin typeface="Helvetica Neue"/>
                        </a:rPr>
                        <a:t>Delete the entire if-else statement to check how program behaves</a:t>
                      </a:r>
                    </a:p>
                    <a:p>
                      <a:pPr marL="0" marR="0" algn="ctr">
                        <a:spcBef>
                          <a:spcPts val="0"/>
                        </a:spcBef>
                        <a:spcAft>
                          <a:spcPts val="0"/>
                        </a:spcAft>
                      </a:pPr>
                      <a:r>
                        <a:rPr lang="en-US" sz="1000" dirty="0">
                          <a:solidFill>
                            <a:srgbClr val="333333"/>
                          </a:solidFill>
                          <a:effectLst/>
                          <a:latin typeface="Helvetica Neue"/>
                        </a:rPr>
                        <a:t>Some of sample mutation operators:</a:t>
                      </a:r>
                    </a:p>
                    <a:p>
                      <a:pPr marL="0" marR="0" algn="ctr">
                        <a:spcBef>
                          <a:spcPts val="0"/>
                        </a:spcBef>
                        <a:spcAft>
                          <a:spcPts val="0"/>
                        </a:spcAft>
                        <a:buFont typeface="Arial"/>
                        <a:buChar char="•"/>
                      </a:pPr>
                      <a:r>
                        <a:rPr lang="en-US" sz="1000" dirty="0">
                          <a:solidFill>
                            <a:srgbClr val="333333"/>
                          </a:solidFill>
                          <a:effectLst/>
                          <a:latin typeface="Helvetica Neue"/>
                        </a:rPr>
                        <a:t>GOTO label replacement</a:t>
                      </a:r>
                    </a:p>
                    <a:p>
                      <a:pPr marL="0" marR="0" algn="ctr">
                        <a:spcBef>
                          <a:spcPts val="0"/>
                        </a:spcBef>
                        <a:spcAft>
                          <a:spcPts val="0"/>
                        </a:spcAft>
                        <a:buFont typeface="Arial"/>
                        <a:buChar char="•"/>
                      </a:pPr>
                      <a:r>
                        <a:rPr lang="en-US" sz="1000" dirty="0">
                          <a:solidFill>
                            <a:srgbClr val="333333"/>
                          </a:solidFill>
                          <a:effectLst/>
                          <a:latin typeface="Helvetica Neue"/>
                        </a:rPr>
                        <a:t>Return statement replacement</a:t>
                      </a:r>
                    </a:p>
                    <a:p>
                      <a:pPr marL="0" marR="0" algn="ctr">
                        <a:spcBef>
                          <a:spcPts val="0"/>
                        </a:spcBef>
                        <a:spcAft>
                          <a:spcPts val="0"/>
                        </a:spcAft>
                        <a:buFont typeface="Arial"/>
                        <a:buChar char="•"/>
                      </a:pPr>
                      <a:r>
                        <a:rPr lang="en-US" sz="1000" dirty="0">
                          <a:solidFill>
                            <a:srgbClr val="333333"/>
                          </a:solidFill>
                          <a:effectLst/>
                          <a:latin typeface="Helvetica Neue"/>
                        </a:rPr>
                        <a:t>Statement deletion</a:t>
                      </a:r>
                    </a:p>
                    <a:p>
                      <a:pPr marL="0" marR="0" algn="ctr">
                        <a:spcBef>
                          <a:spcPts val="0"/>
                        </a:spcBef>
                        <a:spcAft>
                          <a:spcPts val="0"/>
                        </a:spcAft>
                        <a:buFont typeface="Arial"/>
                        <a:buChar char="•"/>
                      </a:pPr>
                      <a:r>
                        <a:rPr lang="en-US" sz="1000" dirty="0">
                          <a:solidFill>
                            <a:srgbClr val="333333"/>
                          </a:solidFill>
                          <a:effectLst/>
                          <a:latin typeface="Helvetica Neue"/>
                        </a:rPr>
                        <a:t>Unary operator insertion(Like - and ++)</a:t>
                      </a:r>
                    </a:p>
                    <a:p>
                      <a:pPr marL="0" marR="0" algn="ctr">
                        <a:spcBef>
                          <a:spcPts val="0"/>
                        </a:spcBef>
                        <a:spcAft>
                          <a:spcPts val="0"/>
                        </a:spcAft>
                        <a:buFont typeface="Arial"/>
                        <a:buChar char="•"/>
                      </a:pPr>
                      <a:r>
                        <a:rPr lang="en-US" sz="1000" dirty="0">
                          <a:solidFill>
                            <a:srgbClr val="333333"/>
                          </a:solidFill>
                          <a:effectLst/>
                          <a:latin typeface="Helvetica Neue"/>
                        </a:rPr>
                        <a:t>Logical connector replacement</a:t>
                      </a:r>
                    </a:p>
                    <a:p>
                      <a:pPr marL="0" marR="0" algn="ctr">
                        <a:spcBef>
                          <a:spcPts val="0"/>
                        </a:spcBef>
                        <a:spcAft>
                          <a:spcPts val="0"/>
                        </a:spcAft>
                        <a:buFont typeface="Arial"/>
                        <a:buChar char="•"/>
                      </a:pPr>
                      <a:r>
                        <a:rPr lang="en-US" sz="1000" dirty="0">
                          <a:solidFill>
                            <a:srgbClr val="333333"/>
                          </a:solidFill>
                          <a:effectLst/>
                          <a:latin typeface="Helvetica Neue"/>
                        </a:rPr>
                        <a:t>Comparable array name replacement</a:t>
                      </a:r>
                    </a:p>
                    <a:p>
                      <a:pPr marL="0" marR="0" algn="ctr">
                        <a:spcBef>
                          <a:spcPts val="0"/>
                        </a:spcBef>
                        <a:spcAft>
                          <a:spcPts val="0"/>
                        </a:spcAft>
                        <a:buFont typeface="Arial"/>
                        <a:buChar char="•"/>
                      </a:pPr>
                      <a:r>
                        <a:rPr lang="en-US" sz="1000" dirty="0">
                          <a:solidFill>
                            <a:srgbClr val="333333"/>
                          </a:solidFill>
                          <a:effectLst/>
                          <a:latin typeface="Helvetica Neue"/>
                        </a:rPr>
                        <a:t>Removing of else part in the if-else statement</a:t>
                      </a:r>
                    </a:p>
                    <a:p>
                      <a:pPr marL="0" marR="0" algn="ctr">
                        <a:spcBef>
                          <a:spcPts val="0"/>
                        </a:spcBef>
                        <a:spcAft>
                          <a:spcPts val="0"/>
                        </a:spcAft>
                        <a:buFont typeface="Arial"/>
                        <a:buChar char="•"/>
                      </a:pPr>
                      <a:r>
                        <a:rPr lang="en-US" sz="1000" dirty="0">
                          <a:solidFill>
                            <a:srgbClr val="333333"/>
                          </a:solidFill>
                          <a:effectLst/>
                          <a:latin typeface="Helvetica Neue"/>
                        </a:rPr>
                        <a:t>Adding or replacement of operators</a:t>
                      </a:r>
                    </a:p>
                    <a:p>
                      <a:pPr marL="0" marR="0" algn="ctr">
                        <a:spcBef>
                          <a:spcPts val="0"/>
                        </a:spcBef>
                        <a:spcAft>
                          <a:spcPts val="0"/>
                        </a:spcAft>
                        <a:buFont typeface="Arial"/>
                        <a:buChar char="•"/>
                      </a:pPr>
                      <a:r>
                        <a:rPr lang="en-US" sz="1000" dirty="0">
                          <a:solidFill>
                            <a:srgbClr val="333333"/>
                          </a:solidFill>
                          <a:effectLst/>
                          <a:latin typeface="Helvetica Neue"/>
                        </a:rPr>
                        <a:t>Statement replacement by changing the data</a:t>
                      </a:r>
                    </a:p>
                    <a:p>
                      <a:pPr marL="0" marR="0" algn="ctr">
                        <a:spcBef>
                          <a:spcPts val="0"/>
                        </a:spcBef>
                        <a:spcAft>
                          <a:spcPts val="0"/>
                        </a:spcAft>
                        <a:buFont typeface="Arial"/>
                        <a:buChar char="•"/>
                      </a:pPr>
                      <a:r>
                        <a:rPr lang="en-US" sz="1000" dirty="0">
                          <a:solidFill>
                            <a:srgbClr val="333333"/>
                          </a:solidFill>
                          <a:effectLst/>
                          <a:latin typeface="Helvetica Neue"/>
                        </a:rPr>
                        <a:t>Data Modification for the variables</a:t>
                      </a:r>
                    </a:p>
                    <a:p>
                      <a:pPr marL="0" marR="0" algn="ctr">
                        <a:spcBef>
                          <a:spcPts val="0"/>
                        </a:spcBef>
                        <a:spcAft>
                          <a:spcPts val="0"/>
                        </a:spcAft>
                        <a:buFont typeface="Arial"/>
                        <a:buChar char="•"/>
                      </a:pPr>
                      <a:r>
                        <a:rPr lang="en-US" sz="1000" dirty="0">
                          <a:solidFill>
                            <a:srgbClr val="333333"/>
                          </a:solidFill>
                          <a:effectLst/>
                          <a:latin typeface="Helvetica Neue"/>
                        </a:rPr>
                        <a:t>Modification of data types in the program</a:t>
                      </a:r>
                    </a:p>
                    <a:p>
                      <a:pPr marL="0" marR="0" algn="ctr">
                        <a:spcBef>
                          <a:spcPts val="0"/>
                        </a:spcBef>
                        <a:spcAft>
                          <a:spcPts val="0"/>
                        </a:spcAft>
                      </a:pPr>
                      <a:r>
                        <a:rPr lang="en-US" sz="1000" dirty="0">
                          <a:solidFill>
                            <a:srgbClr val="333333"/>
                          </a:solidFill>
                          <a:effectLst/>
                          <a:latin typeface="Helvetica Neue"/>
                        </a:rPr>
                        <a:t> </a:t>
                      </a:r>
                    </a:p>
                  </a:txBody>
                  <a:tcPr marL="35875" marR="35875" marT="17938" marB="17938" anchor="ctr">
                    <a:lnL>
                      <a:noFill/>
                    </a:lnL>
                    <a:lnR>
                      <a:noFill/>
                    </a:lnR>
                    <a:lnT>
                      <a:noFill/>
                    </a:lnT>
                    <a:lnB>
                      <a:noFill/>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6526059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119086" y="2466051"/>
            <a:ext cx="8229600" cy="2650236"/>
          </a:xfrm>
          <a:gradFill>
            <a:gsLst>
              <a:gs pos="0">
                <a:srgbClr val="FBEAC7"/>
              </a:gs>
              <a:gs pos="17999">
                <a:srgbClr val="FEE7F2"/>
              </a:gs>
              <a:gs pos="36000">
                <a:srgbClr val="FAC77D"/>
              </a:gs>
              <a:gs pos="61000">
                <a:srgbClr val="FBA97D"/>
              </a:gs>
              <a:gs pos="82001">
                <a:srgbClr val="FBD49C"/>
              </a:gs>
              <a:gs pos="100000">
                <a:srgbClr val="FEE7F2"/>
              </a:gs>
            </a:gsLst>
            <a:lin ang="5400000" scaled="0"/>
          </a:gradFill>
        </p:spPr>
        <p:txBody>
          <a:bodyPr/>
          <a:lstStyle/>
          <a:p>
            <a:endParaRPr lang="en-US" dirty="0"/>
          </a:p>
          <a:p>
            <a:endParaRPr lang="en-US" dirty="0"/>
          </a:p>
          <a:p>
            <a:r>
              <a:rPr lang="en-US" dirty="0"/>
              <a:t>Mutation Score=Number of mutants killed</a:t>
            </a:r>
            <a:endParaRPr lang="en-IN" dirty="0"/>
          </a:p>
        </p:txBody>
      </p:sp>
      <p:sp>
        <p:nvSpPr>
          <p:cNvPr id="3" name="Title 2"/>
          <p:cNvSpPr>
            <a:spLocks noGrp="1"/>
          </p:cNvSpPr>
          <p:nvPr>
            <p:ph type="title"/>
          </p:nvPr>
        </p:nvSpPr>
        <p:spPr/>
        <p:txBody>
          <a:bodyPr/>
          <a:lstStyle/>
          <a:p>
            <a:r>
              <a:rPr lang="en-US" dirty="0"/>
              <a:t>Mutation Score</a:t>
            </a:r>
            <a:endParaRPr lang="en-IN" dirty="0"/>
          </a:p>
        </p:txBody>
      </p:sp>
      <p:cxnSp>
        <p:nvCxnSpPr>
          <p:cNvPr id="5" name="Straight Connector 4"/>
          <p:cNvCxnSpPr/>
          <p:nvPr/>
        </p:nvCxnSpPr>
        <p:spPr>
          <a:xfrm>
            <a:off x="3964214" y="3866096"/>
            <a:ext cx="41910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49914" y="3866096"/>
            <a:ext cx="4191000" cy="461665"/>
          </a:xfrm>
          <a:prstGeom prst="rect">
            <a:avLst/>
          </a:prstGeom>
          <a:noFill/>
        </p:spPr>
        <p:txBody>
          <a:bodyPr wrap="square" rtlCol="0">
            <a:spAutoFit/>
          </a:bodyPr>
          <a:lstStyle/>
          <a:p>
            <a:r>
              <a:rPr lang="en-US" sz="2400" b="1" dirty="0"/>
              <a:t>Total Number of Mutants</a:t>
            </a:r>
            <a:endParaRPr lang="en-IN" sz="2400" b="1" dirty="0"/>
          </a:p>
        </p:txBody>
      </p:sp>
    </p:spTree>
    <p:extLst>
      <p:ext uri="{BB962C8B-B14F-4D97-AF65-F5344CB8AC3E}">
        <p14:creationId xmlns:p14="http://schemas.microsoft.com/office/powerpoint/2010/main" val="2290372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28ACE8-FE69-49E3-83D4-2554A21E06FB}"/>
              </a:ext>
            </a:extLst>
          </p:cNvPr>
          <p:cNvSpPr>
            <a:spLocks noGrp="1"/>
          </p:cNvSpPr>
          <p:nvPr>
            <p:ph type="title"/>
          </p:nvPr>
        </p:nvSpPr>
        <p:spPr>
          <a:xfrm>
            <a:off x="878911" y="643468"/>
            <a:ext cx="3177847" cy="1674180"/>
          </a:xfrm>
        </p:spPr>
        <p:txBody>
          <a:bodyPr>
            <a:normAutofit/>
          </a:bodyPr>
          <a:lstStyle/>
          <a:p>
            <a:r>
              <a:rPr lang="en-IN" sz="4000"/>
              <a:t>Total</a:t>
            </a:r>
          </a:p>
        </p:txBody>
      </p:sp>
      <p:cxnSp>
        <p:nvCxnSpPr>
          <p:cNvPr id="20" name="Straight Connector 19">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78059BC-B007-47C6-9360-7A6CBCDAB884}"/>
              </a:ext>
            </a:extLst>
          </p:cNvPr>
          <p:cNvSpPr>
            <a:spLocks noGrp="1"/>
          </p:cNvSpPr>
          <p:nvPr>
            <p:ph idx="1"/>
          </p:nvPr>
        </p:nvSpPr>
        <p:spPr>
          <a:xfrm>
            <a:off x="858064" y="2639380"/>
            <a:ext cx="3205049" cy="3229714"/>
          </a:xfrm>
        </p:spPr>
        <p:txBody>
          <a:bodyPr>
            <a:normAutofit/>
          </a:bodyPr>
          <a:lstStyle/>
          <a:p>
            <a:r>
              <a:rPr lang="en-IN" dirty="0"/>
              <a:t>Red Line – TestCase_01 = (A=50, B=60)</a:t>
            </a:r>
          </a:p>
          <a:p>
            <a:r>
              <a:rPr lang="en-IN" dirty="0"/>
              <a:t>Blue Line = TestCase_02 = (A=55, B=40)</a:t>
            </a:r>
          </a:p>
          <a:p>
            <a:r>
              <a:rPr lang="en-IN" dirty="0"/>
              <a:t>Orange Line = TestCase_03 = (A=40, B=65)</a:t>
            </a:r>
          </a:p>
          <a:p>
            <a:r>
              <a:rPr lang="en-IN" dirty="0"/>
              <a:t>Green Line = TestCase_04 = (A=30, B=30)</a:t>
            </a:r>
          </a:p>
          <a:p>
            <a:endParaRPr lang="en-IN" dirty="0"/>
          </a:p>
        </p:txBody>
      </p:sp>
      <p:pic>
        <p:nvPicPr>
          <p:cNvPr id="4" name="Picture 3">
            <a:extLst>
              <a:ext uri="{FF2B5EF4-FFF2-40B4-BE49-F238E27FC236}">
                <a16:creationId xmlns:a16="http://schemas.microsoft.com/office/drawing/2014/main" id="{EAB5B7FC-B58A-4D7B-92E6-E6CA4A846038}"/>
              </a:ext>
            </a:extLst>
          </p:cNvPr>
          <p:cNvPicPr>
            <a:picLocks noChangeAspect="1"/>
          </p:cNvPicPr>
          <p:nvPr/>
        </p:nvPicPr>
        <p:blipFill>
          <a:blip r:embed="rId2"/>
          <a:stretch>
            <a:fillRect/>
          </a:stretch>
        </p:blipFill>
        <p:spPr>
          <a:xfrm>
            <a:off x="5259715" y="643466"/>
            <a:ext cx="5680023" cy="5225621"/>
          </a:xfrm>
          <a:prstGeom prst="rect">
            <a:avLst/>
          </a:prstGeom>
        </p:spPr>
      </p:pic>
      <p:sp>
        <p:nvSpPr>
          <p:cNvPr id="22" name="Rectangle 21">
            <a:extLst>
              <a:ext uri="{FF2B5EF4-FFF2-40B4-BE49-F238E27FC236}">
                <a16:creationId xmlns:a16="http://schemas.microsoft.com/office/drawing/2014/main" id="{75CF30C0-9394-4459-976E-2AA223FB1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39244627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Mutation testing is extremely time consuming and complicated to execute manually. To speed up the process, it is advisable to go for automation tools. Automation tools reduce cost of testing as well.</a:t>
            </a:r>
          </a:p>
          <a:p>
            <a:pPr marL="109728" indent="0">
              <a:buNone/>
            </a:pPr>
            <a:r>
              <a:rPr lang="en-US" dirty="0"/>
              <a:t>List of tools available </a:t>
            </a:r>
          </a:p>
          <a:p>
            <a:r>
              <a:rPr lang="en-US" dirty="0">
                <a:hlinkClick r:id="rId2"/>
              </a:rPr>
              <a:t>Ninja Turtles</a:t>
            </a:r>
            <a:r>
              <a:rPr lang="en-US" dirty="0"/>
              <a:t>- </a:t>
            </a:r>
            <a:r>
              <a:rPr lang="en-US" dirty="0" err="1"/>
              <a:t>.net</a:t>
            </a:r>
            <a:r>
              <a:rPr lang="en-US" dirty="0"/>
              <a:t> mutation testing tool</a:t>
            </a:r>
          </a:p>
          <a:p>
            <a:r>
              <a:rPr lang="en-US" dirty="0">
                <a:hlinkClick r:id="rId3"/>
              </a:rPr>
              <a:t>Mutagenesis</a:t>
            </a:r>
            <a:r>
              <a:rPr lang="en-US" dirty="0"/>
              <a:t>- </a:t>
            </a:r>
            <a:r>
              <a:rPr lang="en-US" dirty="0">
                <a:hlinkClick r:id="rId4" tooltip="PHP"/>
              </a:rPr>
              <a:t>PHP</a:t>
            </a:r>
            <a:r>
              <a:rPr lang="en-US" dirty="0"/>
              <a:t> mutation testing </a:t>
            </a:r>
            <a:r>
              <a:rPr lang="en-US" dirty="0">
                <a:hlinkClick r:id="rId5" tooltip="Framework"/>
              </a:rPr>
              <a:t>framework</a:t>
            </a:r>
            <a:endParaRPr lang="en-US" dirty="0"/>
          </a:p>
          <a:p>
            <a:r>
              <a:rPr lang="en-US" dirty="0">
                <a:hlinkClick r:id="rId6"/>
              </a:rPr>
              <a:t>Jester</a:t>
            </a:r>
            <a:r>
              <a:rPr lang="en-US" dirty="0"/>
              <a:t>- Mutation Testing Tool for Java</a:t>
            </a:r>
          </a:p>
          <a:p>
            <a:endParaRPr lang="en-IN" dirty="0"/>
          </a:p>
        </p:txBody>
      </p:sp>
      <p:sp>
        <p:nvSpPr>
          <p:cNvPr id="3" name="Title 2"/>
          <p:cNvSpPr>
            <a:spLocks noGrp="1"/>
          </p:cNvSpPr>
          <p:nvPr>
            <p:ph type="title"/>
          </p:nvPr>
        </p:nvSpPr>
        <p:spPr/>
        <p:txBody>
          <a:bodyPr>
            <a:normAutofit/>
          </a:bodyPr>
          <a:lstStyle/>
          <a:p>
            <a:r>
              <a:rPr lang="en-US" dirty="0"/>
              <a:t>Automation of Mutation Testing</a:t>
            </a:r>
            <a:endParaRPr lang="en-IN" dirty="0"/>
          </a:p>
        </p:txBody>
      </p:sp>
    </p:spTree>
    <p:extLst>
      <p:ext uri="{BB962C8B-B14F-4D97-AF65-F5344CB8AC3E}">
        <p14:creationId xmlns:p14="http://schemas.microsoft.com/office/powerpoint/2010/main" val="39426050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Actual Test suite for 3 numbers</a:t>
            </a:r>
            <a:endParaRPr lang="en-IN"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368731698"/>
              </p:ext>
            </p:extLst>
          </p:nvPr>
        </p:nvGraphicFramePr>
        <p:xfrm>
          <a:off x="1810658" y="2367280"/>
          <a:ext cx="8229600" cy="2123440"/>
        </p:xfrm>
        <a:graphic>
          <a:graphicData uri="http://schemas.openxmlformats.org/drawingml/2006/table">
            <a:tbl>
              <a:tblPr firstRow="1" bandRow="1">
                <a:tableStyleId>{7DF18680-E054-41AD-8BC1-D1AEF772440D}</a:tableStyleId>
              </a:tblPr>
              <a:tblGrid>
                <a:gridCol w="1645920">
                  <a:extLst>
                    <a:ext uri="{9D8B030D-6E8A-4147-A177-3AD203B41FA5}">
                      <a16:colId xmlns:a16="http://schemas.microsoft.com/office/drawing/2014/main" val="20000"/>
                    </a:ext>
                  </a:extLst>
                </a:gridCol>
                <a:gridCol w="1645920">
                  <a:extLst>
                    <a:ext uri="{9D8B030D-6E8A-4147-A177-3AD203B41FA5}">
                      <a16:colId xmlns:a16="http://schemas.microsoft.com/office/drawing/2014/main" val="20001"/>
                    </a:ext>
                  </a:extLst>
                </a:gridCol>
                <a:gridCol w="1645920">
                  <a:extLst>
                    <a:ext uri="{9D8B030D-6E8A-4147-A177-3AD203B41FA5}">
                      <a16:colId xmlns:a16="http://schemas.microsoft.com/office/drawing/2014/main" val="20002"/>
                    </a:ext>
                  </a:extLst>
                </a:gridCol>
                <a:gridCol w="1645920">
                  <a:extLst>
                    <a:ext uri="{9D8B030D-6E8A-4147-A177-3AD203B41FA5}">
                      <a16:colId xmlns:a16="http://schemas.microsoft.com/office/drawing/2014/main" val="20003"/>
                    </a:ext>
                  </a:extLst>
                </a:gridCol>
                <a:gridCol w="1645920">
                  <a:extLst>
                    <a:ext uri="{9D8B030D-6E8A-4147-A177-3AD203B41FA5}">
                      <a16:colId xmlns:a16="http://schemas.microsoft.com/office/drawing/2014/main" val="20004"/>
                    </a:ext>
                  </a:extLst>
                </a:gridCol>
              </a:tblGrid>
              <a:tr h="370840">
                <a:tc>
                  <a:txBody>
                    <a:bodyPr/>
                    <a:lstStyle/>
                    <a:p>
                      <a:r>
                        <a:rPr lang="en-US" dirty="0"/>
                        <a:t>S:No</a:t>
                      </a:r>
                      <a:endParaRPr lang="en-IN" dirty="0"/>
                    </a:p>
                  </a:txBody>
                  <a:tcPr/>
                </a:tc>
                <a:tc>
                  <a:txBody>
                    <a:bodyPr/>
                    <a:lstStyle/>
                    <a:p>
                      <a:r>
                        <a:rPr lang="en-US" dirty="0"/>
                        <a:t>A</a:t>
                      </a:r>
                      <a:endParaRPr lang="en-IN" dirty="0"/>
                    </a:p>
                  </a:txBody>
                  <a:tcPr/>
                </a:tc>
                <a:tc>
                  <a:txBody>
                    <a:bodyPr/>
                    <a:lstStyle/>
                    <a:p>
                      <a:r>
                        <a:rPr lang="en-US" dirty="0"/>
                        <a:t>B</a:t>
                      </a:r>
                      <a:endParaRPr lang="en-IN" dirty="0"/>
                    </a:p>
                  </a:txBody>
                  <a:tcPr/>
                </a:tc>
                <a:tc>
                  <a:txBody>
                    <a:bodyPr/>
                    <a:lstStyle/>
                    <a:p>
                      <a:r>
                        <a:rPr lang="en-US" dirty="0"/>
                        <a:t>C</a:t>
                      </a:r>
                      <a:endParaRPr lang="en-IN" dirty="0"/>
                    </a:p>
                  </a:txBody>
                  <a:tcPr/>
                </a:tc>
                <a:tc>
                  <a:txBody>
                    <a:bodyPr/>
                    <a:lstStyle/>
                    <a:p>
                      <a:r>
                        <a:rPr lang="en-US" dirty="0"/>
                        <a:t>Expected Output</a:t>
                      </a:r>
                      <a:endParaRPr lang="en-IN" dirty="0"/>
                    </a:p>
                  </a:txBody>
                  <a:tcPr/>
                </a:tc>
                <a:extLst>
                  <a:ext uri="{0D108BD9-81ED-4DB2-BD59-A6C34878D82A}">
                    <a16:rowId xmlns:a16="http://schemas.microsoft.com/office/drawing/2014/main" val="10000"/>
                  </a:ext>
                </a:extLst>
              </a:tr>
              <a:tr h="370840">
                <a:tc>
                  <a:txBody>
                    <a:bodyPr/>
                    <a:lstStyle/>
                    <a:p>
                      <a:r>
                        <a:rPr lang="en-US" dirty="0"/>
                        <a:t>1</a:t>
                      </a:r>
                      <a:endParaRPr lang="en-IN" dirty="0"/>
                    </a:p>
                  </a:txBody>
                  <a:tcPr/>
                </a:tc>
                <a:tc>
                  <a:txBody>
                    <a:bodyPr/>
                    <a:lstStyle/>
                    <a:p>
                      <a:r>
                        <a:rPr lang="en-US" dirty="0"/>
                        <a:t>6</a:t>
                      </a:r>
                      <a:endParaRPr lang="en-IN" dirty="0"/>
                    </a:p>
                  </a:txBody>
                  <a:tcPr/>
                </a:tc>
                <a:tc>
                  <a:txBody>
                    <a:bodyPr/>
                    <a:lstStyle/>
                    <a:p>
                      <a:r>
                        <a:rPr lang="en-US" dirty="0"/>
                        <a:t>10</a:t>
                      </a:r>
                      <a:endParaRPr lang="en-IN" dirty="0"/>
                    </a:p>
                  </a:txBody>
                  <a:tcPr/>
                </a:tc>
                <a:tc>
                  <a:txBody>
                    <a:bodyPr/>
                    <a:lstStyle/>
                    <a:p>
                      <a:r>
                        <a:rPr lang="en-US" dirty="0"/>
                        <a:t>2</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1"/>
                  </a:ext>
                </a:extLst>
              </a:tr>
              <a:tr h="370840">
                <a:tc>
                  <a:txBody>
                    <a:bodyPr/>
                    <a:lstStyle/>
                    <a:p>
                      <a:r>
                        <a:rPr lang="en-US" dirty="0"/>
                        <a:t>2</a:t>
                      </a:r>
                      <a:endParaRPr lang="en-IN" dirty="0"/>
                    </a:p>
                  </a:txBody>
                  <a:tcPr/>
                </a:tc>
                <a:tc>
                  <a:txBody>
                    <a:bodyPr/>
                    <a:lstStyle/>
                    <a:p>
                      <a:r>
                        <a:rPr lang="en-US" dirty="0"/>
                        <a:t>10</a:t>
                      </a:r>
                      <a:endParaRPr lang="en-IN" dirty="0"/>
                    </a:p>
                  </a:txBody>
                  <a:tcPr/>
                </a:tc>
                <a:tc>
                  <a:txBody>
                    <a:bodyPr/>
                    <a:lstStyle/>
                    <a:p>
                      <a:r>
                        <a:rPr lang="en-US" dirty="0"/>
                        <a:t>6</a:t>
                      </a:r>
                      <a:endParaRPr lang="en-IN" dirty="0"/>
                    </a:p>
                  </a:txBody>
                  <a:tcPr/>
                </a:tc>
                <a:tc>
                  <a:txBody>
                    <a:bodyPr/>
                    <a:lstStyle/>
                    <a:p>
                      <a:r>
                        <a:rPr lang="en-US" dirty="0"/>
                        <a:t>2</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2"/>
                  </a:ext>
                </a:extLst>
              </a:tr>
              <a:tr h="370840">
                <a:tc>
                  <a:txBody>
                    <a:bodyPr/>
                    <a:lstStyle/>
                    <a:p>
                      <a:r>
                        <a:rPr lang="en-US" dirty="0"/>
                        <a:t>3</a:t>
                      </a:r>
                      <a:endParaRPr lang="en-IN" dirty="0"/>
                    </a:p>
                  </a:txBody>
                  <a:tcPr/>
                </a:tc>
                <a:tc>
                  <a:txBody>
                    <a:bodyPr/>
                    <a:lstStyle/>
                    <a:p>
                      <a:r>
                        <a:rPr lang="en-US" dirty="0"/>
                        <a:t>6</a:t>
                      </a:r>
                      <a:endParaRPr lang="en-IN" dirty="0"/>
                    </a:p>
                  </a:txBody>
                  <a:tcPr/>
                </a:tc>
                <a:tc>
                  <a:txBody>
                    <a:bodyPr/>
                    <a:lstStyle/>
                    <a:p>
                      <a:r>
                        <a:rPr lang="en-US" dirty="0"/>
                        <a:t>2</a:t>
                      </a:r>
                      <a:endParaRPr lang="en-IN" dirty="0"/>
                    </a:p>
                  </a:txBody>
                  <a:tcPr/>
                </a:tc>
                <a:tc>
                  <a:txBody>
                    <a:bodyPr/>
                    <a:lstStyle/>
                    <a:p>
                      <a:r>
                        <a:rPr lang="en-US" dirty="0"/>
                        <a:t>10</a:t>
                      </a:r>
                      <a:endParaRPr lang="en-IN" dirty="0"/>
                    </a:p>
                  </a:txBody>
                  <a:tcPr/>
                </a:tc>
                <a:tc>
                  <a:txBody>
                    <a:bodyPr/>
                    <a:lstStyle/>
                    <a:p>
                      <a:r>
                        <a:rPr lang="en-US" dirty="0"/>
                        <a:t>10</a:t>
                      </a:r>
                      <a:endParaRPr lang="en-IN" dirty="0"/>
                    </a:p>
                  </a:txBody>
                  <a:tcPr/>
                </a:tc>
                <a:extLst>
                  <a:ext uri="{0D108BD9-81ED-4DB2-BD59-A6C34878D82A}">
                    <a16:rowId xmlns:a16="http://schemas.microsoft.com/office/drawing/2014/main" val="10003"/>
                  </a:ext>
                </a:extLst>
              </a:tr>
              <a:tr h="370840">
                <a:tc>
                  <a:txBody>
                    <a:bodyPr/>
                    <a:lstStyle/>
                    <a:p>
                      <a:r>
                        <a:rPr lang="en-US" dirty="0"/>
                        <a:t>4</a:t>
                      </a:r>
                      <a:endParaRPr lang="en-IN" dirty="0"/>
                    </a:p>
                  </a:txBody>
                  <a:tcPr/>
                </a:tc>
                <a:tc>
                  <a:txBody>
                    <a:bodyPr/>
                    <a:lstStyle/>
                    <a:p>
                      <a:r>
                        <a:rPr lang="en-US" dirty="0"/>
                        <a:t>6</a:t>
                      </a:r>
                      <a:endParaRPr lang="en-IN" dirty="0"/>
                    </a:p>
                  </a:txBody>
                  <a:tcPr/>
                </a:tc>
                <a:tc>
                  <a:txBody>
                    <a:bodyPr/>
                    <a:lstStyle/>
                    <a:p>
                      <a:r>
                        <a:rPr lang="en-US" dirty="0"/>
                        <a:t>10</a:t>
                      </a:r>
                      <a:endParaRPr lang="en-IN" dirty="0"/>
                    </a:p>
                  </a:txBody>
                  <a:tcPr/>
                </a:tc>
                <a:tc>
                  <a:txBody>
                    <a:bodyPr/>
                    <a:lstStyle/>
                    <a:p>
                      <a:r>
                        <a:rPr lang="en-US" dirty="0"/>
                        <a:t>20</a:t>
                      </a:r>
                      <a:endParaRPr lang="en-IN" dirty="0"/>
                    </a:p>
                  </a:txBody>
                  <a:tcPr/>
                </a:tc>
                <a:tc>
                  <a:txBody>
                    <a:bodyPr/>
                    <a:lstStyle/>
                    <a:p>
                      <a:r>
                        <a:rPr lang="en-US" dirty="0"/>
                        <a:t>20</a:t>
                      </a:r>
                      <a:endParaRPr lang="en-IN"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457805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82DEB0-A14C-4282-BF74-65BC353AC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p:cNvSpPr>
            <a:spLocks noGrp="1"/>
          </p:cNvSpPr>
          <p:nvPr>
            <p:ph type="title"/>
          </p:nvPr>
        </p:nvSpPr>
        <p:spPr>
          <a:xfrm>
            <a:off x="1097280" y="4844374"/>
            <a:ext cx="10058400" cy="1188995"/>
          </a:xfrm>
        </p:spPr>
        <p:txBody>
          <a:bodyPr anchor="ctr">
            <a:normAutofit/>
          </a:bodyPr>
          <a:lstStyle/>
          <a:p>
            <a:pPr algn="ctr"/>
            <a:r>
              <a:rPr lang="en-US" dirty="0"/>
              <a:t>Mutated Statements</a:t>
            </a:r>
            <a:endParaRPr lang="en-IN"/>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56688116"/>
              </p:ext>
            </p:extLst>
          </p:nvPr>
        </p:nvGraphicFramePr>
        <p:xfrm>
          <a:off x="1036319" y="742128"/>
          <a:ext cx="10119364" cy="3642974"/>
        </p:xfrm>
        <a:graphic>
          <a:graphicData uri="http://schemas.openxmlformats.org/drawingml/2006/table">
            <a:tbl>
              <a:tblPr firstRow="1" bandRow="1">
                <a:tableStyleId>{F5AB1C69-6EDB-4FF4-983F-18BD219EF322}</a:tableStyleId>
              </a:tblPr>
              <a:tblGrid>
                <a:gridCol w="1967654">
                  <a:extLst>
                    <a:ext uri="{9D8B030D-6E8A-4147-A177-3AD203B41FA5}">
                      <a16:colId xmlns:a16="http://schemas.microsoft.com/office/drawing/2014/main" val="20000"/>
                    </a:ext>
                  </a:extLst>
                </a:gridCol>
                <a:gridCol w="1405467">
                  <a:extLst>
                    <a:ext uri="{9D8B030D-6E8A-4147-A177-3AD203B41FA5}">
                      <a16:colId xmlns:a16="http://schemas.microsoft.com/office/drawing/2014/main" val="20001"/>
                    </a:ext>
                  </a:extLst>
                </a:gridCol>
                <a:gridCol w="4029006">
                  <a:extLst>
                    <a:ext uri="{9D8B030D-6E8A-4147-A177-3AD203B41FA5}">
                      <a16:colId xmlns:a16="http://schemas.microsoft.com/office/drawing/2014/main" val="20002"/>
                    </a:ext>
                  </a:extLst>
                </a:gridCol>
                <a:gridCol w="2717237">
                  <a:extLst>
                    <a:ext uri="{9D8B030D-6E8A-4147-A177-3AD203B41FA5}">
                      <a16:colId xmlns:a16="http://schemas.microsoft.com/office/drawing/2014/main" val="20003"/>
                    </a:ext>
                  </a:extLst>
                </a:gridCol>
              </a:tblGrid>
              <a:tr h="494725">
                <a:tc>
                  <a:txBody>
                    <a:bodyPr/>
                    <a:lstStyle/>
                    <a:p>
                      <a:r>
                        <a:rPr lang="en-US" sz="2200"/>
                        <a:t>Mutant</a:t>
                      </a:r>
                      <a:r>
                        <a:rPr lang="en-US" sz="2200" baseline="0"/>
                        <a:t> No</a:t>
                      </a:r>
                      <a:endParaRPr lang="en-IN" sz="2200"/>
                    </a:p>
                  </a:txBody>
                  <a:tcPr marL="112437" marR="112437" marT="56219" marB="56219"/>
                </a:tc>
                <a:tc>
                  <a:txBody>
                    <a:bodyPr/>
                    <a:lstStyle/>
                    <a:p>
                      <a:r>
                        <a:rPr lang="en-US" sz="2200"/>
                        <a:t>Line No</a:t>
                      </a:r>
                      <a:endParaRPr lang="en-IN" sz="2200"/>
                    </a:p>
                  </a:txBody>
                  <a:tcPr marL="112437" marR="112437" marT="56219" marB="56219"/>
                </a:tc>
                <a:tc>
                  <a:txBody>
                    <a:bodyPr/>
                    <a:lstStyle/>
                    <a:p>
                      <a:r>
                        <a:rPr lang="en-US" sz="2200"/>
                        <a:t>Original Line</a:t>
                      </a:r>
                      <a:endParaRPr lang="en-IN" sz="2200"/>
                    </a:p>
                  </a:txBody>
                  <a:tcPr marL="112437" marR="112437" marT="56219" marB="56219"/>
                </a:tc>
                <a:tc>
                  <a:txBody>
                    <a:bodyPr/>
                    <a:lstStyle/>
                    <a:p>
                      <a:r>
                        <a:rPr lang="en-US" sz="2200"/>
                        <a:t>Modified Line</a:t>
                      </a:r>
                      <a:endParaRPr lang="en-IN" sz="2200"/>
                    </a:p>
                  </a:txBody>
                  <a:tcPr marL="112437" marR="112437" marT="56219" marB="56219"/>
                </a:tc>
                <a:extLst>
                  <a:ext uri="{0D108BD9-81ED-4DB2-BD59-A6C34878D82A}">
                    <a16:rowId xmlns:a16="http://schemas.microsoft.com/office/drawing/2014/main" val="10000"/>
                  </a:ext>
                </a:extLst>
              </a:tr>
              <a:tr h="494725">
                <a:tc>
                  <a:txBody>
                    <a:bodyPr/>
                    <a:lstStyle/>
                    <a:p>
                      <a:r>
                        <a:rPr lang="en-US" sz="2200"/>
                        <a:t>M1</a:t>
                      </a:r>
                      <a:endParaRPr lang="en-IN" sz="2200"/>
                    </a:p>
                  </a:txBody>
                  <a:tcPr marL="112437" marR="112437" marT="56219" marB="56219"/>
                </a:tc>
                <a:tc>
                  <a:txBody>
                    <a:bodyPr/>
                    <a:lstStyle/>
                    <a:p>
                      <a:r>
                        <a:rPr lang="en-US" sz="2200"/>
                        <a:t>11</a:t>
                      </a:r>
                      <a:endParaRPr lang="en-IN" sz="2200"/>
                    </a:p>
                  </a:txBody>
                  <a:tcPr marL="112437" marR="112437" marT="56219" marB="56219"/>
                </a:tc>
                <a:tc>
                  <a:txBody>
                    <a:bodyPr/>
                    <a:lstStyle/>
                    <a:p>
                      <a:r>
                        <a:rPr lang="en-US" sz="2200"/>
                        <a:t>If(A&gt;B)</a:t>
                      </a:r>
                      <a:endParaRPr lang="en-IN" sz="2200"/>
                    </a:p>
                  </a:txBody>
                  <a:tcPr marL="112437" marR="112437" marT="56219" marB="56219"/>
                </a:tc>
                <a:tc>
                  <a:txBody>
                    <a:bodyPr/>
                    <a:lstStyle/>
                    <a:p>
                      <a:r>
                        <a:rPr lang="en-US" sz="2200"/>
                        <a:t>If(A&lt;B)</a:t>
                      </a:r>
                      <a:endParaRPr lang="en-IN" sz="2200"/>
                    </a:p>
                  </a:txBody>
                  <a:tcPr marL="112437" marR="112437" marT="56219" marB="56219"/>
                </a:tc>
                <a:extLst>
                  <a:ext uri="{0D108BD9-81ED-4DB2-BD59-A6C34878D82A}">
                    <a16:rowId xmlns:a16="http://schemas.microsoft.com/office/drawing/2014/main" val="10001"/>
                  </a:ext>
                </a:extLst>
              </a:tr>
              <a:tr h="494725">
                <a:tc>
                  <a:txBody>
                    <a:bodyPr/>
                    <a:lstStyle/>
                    <a:p>
                      <a:r>
                        <a:rPr lang="en-US" sz="2200"/>
                        <a:t>M2</a:t>
                      </a:r>
                      <a:endParaRPr lang="en-IN" sz="2200"/>
                    </a:p>
                  </a:txBody>
                  <a:tcPr marL="112437" marR="112437" marT="56219" marB="56219"/>
                </a:tc>
                <a:tc>
                  <a:txBody>
                    <a:bodyPr/>
                    <a:lstStyle/>
                    <a:p>
                      <a:r>
                        <a:rPr lang="en-US" sz="2200"/>
                        <a:t>11</a:t>
                      </a:r>
                      <a:endParaRPr lang="en-IN" sz="2200"/>
                    </a:p>
                  </a:txBody>
                  <a:tcPr marL="112437" marR="112437" marT="56219" marB="56219"/>
                </a:tc>
                <a:tc>
                  <a:txBody>
                    <a:bodyPr/>
                    <a:lstStyle/>
                    <a:p>
                      <a:r>
                        <a:rPr lang="en-US" sz="2200"/>
                        <a:t>If(A&gt;B)</a:t>
                      </a:r>
                      <a:endParaRPr lang="en-IN" sz="2200"/>
                    </a:p>
                  </a:txBody>
                  <a:tcPr marL="112437" marR="112437" marT="56219" marB="56219"/>
                </a:tc>
                <a:tc>
                  <a:txBody>
                    <a:bodyPr/>
                    <a:lstStyle/>
                    <a:p>
                      <a:r>
                        <a:rPr lang="en-US" sz="2200"/>
                        <a:t>If(A&gt;(B+C))</a:t>
                      </a:r>
                      <a:endParaRPr lang="en-IN" sz="2200"/>
                    </a:p>
                  </a:txBody>
                  <a:tcPr marL="112437" marR="112437" marT="56219" marB="56219"/>
                </a:tc>
                <a:extLst>
                  <a:ext uri="{0D108BD9-81ED-4DB2-BD59-A6C34878D82A}">
                    <a16:rowId xmlns:a16="http://schemas.microsoft.com/office/drawing/2014/main" val="10002"/>
                  </a:ext>
                </a:extLst>
              </a:tr>
              <a:tr h="494725">
                <a:tc>
                  <a:txBody>
                    <a:bodyPr/>
                    <a:lstStyle/>
                    <a:p>
                      <a:r>
                        <a:rPr lang="en-US" sz="2200"/>
                        <a:t>M3</a:t>
                      </a:r>
                      <a:endParaRPr lang="en-IN" sz="2200"/>
                    </a:p>
                  </a:txBody>
                  <a:tcPr marL="112437" marR="112437" marT="56219" marB="56219"/>
                </a:tc>
                <a:tc>
                  <a:txBody>
                    <a:bodyPr/>
                    <a:lstStyle/>
                    <a:p>
                      <a:r>
                        <a:rPr lang="en-US" sz="2200"/>
                        <a:t>12</a:t>
                      </a:r>
                      <a:endParaRPr lang="en-IN" sz="2200"/>
                    </a:p>
                  </a:txBody>
                  <a:tcPr marL="112437" marR="112437" marT="56219" marB="56219"/>
                </a:tc>
                <a:tc>
                  <a:txBody>
                    <a:bodyPr/>
                    <a:lstStyle/>
                    <a:p>
                      <a:r>
                        <a:rPr lang="en-US" sz="2200"/>
                        <a:t>If(A&gt;C)</a:t>
                      </a:r>
                      <a:endParaRPr lang="en-IN" sz="2200"/>
                    </a:p>
                  </a:txBody>
                  <a:tcPr marL="112437" marR="112437" marT="56219" marB="56219"/>
                </a:tc>
                <a:tc>
                  <a:txBody>
                    <a:bodyPr/>
                    <a:lstStyle/>
                    <a:p>
                      <a:r>
                        <a:rPr lang="en-US" sz="2200"/>
                        <a:t>If(A&lt;C)</a:t>
                      </a:r>
                      <a:endParaRPr lang="en-IN" sz="2200"/>
                    </a:p>
                  </a:txBody>
                  <a:tcPr marL="112437" marR="112437" marT="56219" marB="56219"/>
                </a:tc>
                <a:extLst>
                  <a:ext uri="{0D108BD9-81ED-4DB2-BD59-A6C34878D82A}">
                    <a16:rowId xmlns:a16="http://schemas.microsoft.com/office/drawing/2014/main" val="10003"/>
                  </a:ext>
                </a:extLst>
              </a:tr>
              <a:tr h="494725">
                <a:tc>
                  <a:txBody>
                    <a:bodyPr/>
                    <a:lstStyle/>
                    <a:p>
                      <a:r>
                        <a:rPr lang="en-US" sz="2200"/>
                        <a:t>M4</a:t>
                      </a:r>
                      <a:endParaRPr lang="en-IN" sz="2200"/>
                    </a:p>
                  </a:txBody>
                  <a:tcPr marL="112437" marR="112437" marT="56219" marB="56219"/>
                </a:tc>
                <a:tc>
                  <a:txBody>
                    <a:bodyPr/>
                    <a:lstStyle/>
                    <a:p>
                      <a:r>
                        <a:rPr lang="en-US" sz="2200"/>
                        <a:t>20</a:t>
                      </a:r>
                      <a:endParaRPr lang="en-IN" sz="2200"/>
                    </a:p>
                  </a:txBody>
                  <a:tcPr marL="112437" marR="112437" marT="56219" marB="56219"/>
                </a:tc>
                <a:tc>
                  <a:txBody>
                    <a:bodyPr/>
                    <a:lstStyle/>
                    <a:p>
                      <a:r>
                        <a:rPr lang="en-US" sz="2200"/>
                        <a:t>If(C&gt;B)</a:t>
                      </a:r>
                      <a:endParaRPr lang="en-IN" sz="2200"/>
                    </a:p>
                  </a:txBody>
                  <a:tcPr marL="112437" marR="112437" marT="56219" marB="56219"/>
                </a:tc>
                <a:tc>
                  <a:txBody>
                    <a:bodyPr/>
                    <a:lstStyle/>
                    <a:p>
                      <a:r>
                        <a:rPr lang="en-US" sz="2200"/>
                        <a:t>If(C=B)</a:t>
                      </a:r>
                      <a:endParaRPr lang="en-IN" sz="2200"/>
                    </a:p>
                  </a:txBody>
                  <a:tcPr marL="112437" marR="112437" marT="56219" marB="56219"/>
                </a:tc>
                <a:extLst>
                  <a:ext uri="{0D108BD9-81ED-4DB2-BD59-A6C34878D82A}">
                    <a16:rowId xmlns:a16="http://schemas.microsoft.com/office/drawing/2014/main" val="10004"/>
                  </a:ext>
                </a:extLst>
              </a:tr>
              <a:tr h="1169349">
                <a:tc>
                  <a:txBody>
                    <a:bodyPr/>
                    <a:lstStyle/>
                    <a:p>
                      <a:r>
                        <a:rPr lang="en-US" sz="2200"/>
                        <a:t>M5</a:t>
                      </a:r>
                      <a:endParaRPr lang="en-IN" sz="2200"/>
                    </a:p>
                  </a:txBody>
                  <a:tcPr marL="112437" marR="112437" marT="56219" marB="56219"/>
                </a:tc>
                <a:tc>
                  <a:txBody>
                    <a:bodyPr/>
                    <a:lstStyle/>
                    <a:p>
                      <a:r>
                        <a:rPr lang="en-US" sz="2200"/>
                        <a:t>16</a:t>
                      </a:r>
                      <a:endParaRPr lang="en-IN" sz="2200"/>
                    </a:p>
                  </a:txBody>
                  <a:tcPr marL="112437" marR="112437" marT="56219" marB="56219"/>
                </a:tc>
                <a:tc>
                  <a:txBody>
                    <a:bodyPr/>
                    <a:lstStyle/>
                    <a:p>
                      <a:r>
                        <a:rPr lang="en-US" sz="2200"/>
                        <a:t>Printf(“ the largest number is:%f\n”,C);</a:t>
                      </a:r>
                      <a:endParaRPr lang="en-IN" sz="2200"/>
                    </a:p>
                  </a:txBody>
                  <a:tcPr marL="112437" marR="112437" marT="56219" marB="5621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200" dirty="0" err="1"/>
                        <a:t>Printf</a:t>
                      </a:r>
                      <a:r>
                        <a:rPr lang="en-US" sz="2200" dirty="0"/>
                        <a:t>(“ the largest number is:%f\</a:t>
                      </a:r>
                      <a:r>
                        <a:rPr lang="en-US" sz="2200" dirty="0" err="1"/>
                        <a:t>n”,B</a:t>
                      </a:r>
                      <a:r>
                        <a:rPr lang="en-US" sz="2200" dirty="0"/>
                        <a:t>);</a:t>
                      </a:r>
                      <a:endParaRPr lang="en-IN" sz="2200" dirty="0"/>
                    </a:p>
                    <a:p>
                      <a:endParaRPr lang="en-IN" sz="2200" dirty="0"/>
                    </a:p>
                  </a:txBody>
                  <a:tcPr marL="112437" marR="112437" marT="56219" marB="56219"/>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14437653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1066800" y="5252936"/>
            <a:ext cx="10058400" cy="1028715"/>
          </a:xfrm>
        </p:spPr>
        <p:txBody>
          <a:bodyPr>
            <a:normAutofit/>
          </a:bodyPr>
          <a:lstStyle/>
          <a:p>
            <a:pPr algn="ctr"/>
            <a:r>
              <a:rPr lang="en-US">
                <a:solidFill>
                  <a:schemeClr val="bg1"/>
                </a:solidFill>
              </a:rPr>
              <a:t>Actual output of Mutant 1</a:t>
            </a:r>
            <a:endParaRPr lang="en-IN">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849765319"/>
              </p:ext>
            </p:extLst>
          </p:nvPr>
        </p:nvGraphicFramePr>
        <p:xfrm>
          <a:off x="835856" y="643467"/>
          <a:ext cx="10515698" cy="3619245"/>
        </p:xfrm>
        <a:graphic>
          <a:graphicData uri="http://schemas.openxmlformats.org/drawingml/2006/table">
            <a:tbl>
              <a:tblPr firstRow="1" bandRow="1">
                <a:tableStyleId>{5C22544A-7EE6-4342-B048-85BDC9FD1C3A}</a:tableStyleId>
              </a:tblPr>
              <a:tblGrid>
                <a:gridCol w="2467665">
                  <a:extLst>
                    <a:ext uri="{9D8B030D-6E8A-4147-A177-3AD203B41FA5}">
                      <a16:colId xmlns:a16="http://schemas.microsoft.com/office/drawing/2014/main" val="20000"/>
                    </a:ext>
                  </a:extLst>
                </a:gridCol>
                <a:gridCol w="1559181">
                  <a:extLst>
                    <a:ext uri="{9D8B030D-6E8A-4147-A177-3AD203B41FA5}">
                      <a16:colId xmlns:a16="http://schemas.microsoft.com/office/drawing/2014/main" val="20001"/>
                    </a:ext>
                  </a:extLst>
                </a:gridCol>
                <a:gridCol w="1559181">
                  <a:extLst>
                    <a:ext uri="{9D8B030D-6E8A-4147-A177-3AD203B41FA5}">
                      <a16:colId xmlns:a16="http://schemas.microsoft.com/office/drawing/2014/main" val="20002"/>
                    </a:ext>
                  </a:extLst>
                </a:gridCol>
                <a:gridCol w="1559181">
                  <a:extLst>
                    <a:ext uri="{9D8B030D-6E8A-4147-A177-3AD203B41FA5}">
                      <a16:colId xmlns:a16="http://schemas.microsoft.com/office/drawing/2014/main" val="20003"/>
                    </a:ext>
                  </a:extLst>
                </a:gridCol>
                <a:gridCol w="1644764">
                  <a:extLst>
                    <a:ext uri="{9D8B030D-6E8A-4147-A177-3AD203B41FA5}">
                      <a16:colId xmlns:a16="http://schemas.microsoft.com/office/drawing/2014/main" val="20004"/>
                    </a:ext>
                  </a:extLst>
                </a:gridCol>
                <a:gridCol w="1725726">
                  <a:extLst>
                    <a:ext uri="{9D8B030D-6E8A-4147-A177-3AD203B41FA5}">
                      <a16:colId xmlns:a16="http://schemas.microsoft.com/office/drawing/2014/main" val="20005"/>
                    </a:ext>
                  </a:extLst>
                </a:gridCol>
              </a:tblGrid>
              <a:tr h="723849">
                <a:tc>
                  <a:txBody>
                    <a:bodyPr/>
                    <a:lstStyle/>
                    <a:p>
                      <a:r>
                        <a:rPr lang="en-US" sz="3200"/>
                        <a:t>Test case</a:t>
                      </a:r>
                      <a:endParaRPr lang="en-IN" sz="3200"/>
                    </a:p>
                  </a:txBody>
                  <a:tcPr marL="164511" marR="164511" marT="82255" marB="82255"/>
                </a:tc>
                <a:tc>
                  <a:txBody>
                    <a:bodyPr/>
                    <a:lstStyle/>
                    <a:p>
                      <a:r>
                        <a:rPr lang="en-US" sz="3200"/>
                        <a:t>A</a:t>
                      </a:r>
                      <a:endParaRPr lang="en-IN" sz="3200"/>
                    </a:p>
                  </a:txBody>
                  <a:tcPr marL="164511" marR="164511" marT="82255" marB="82255"/>
                </a:tc>
                <a:tc>
                  <a:txBody>
                    <a:bodyPr/>
                    <a:lstStyle/>
                    <a:p>
                      <a:r>
                        <a:rPr lang="en-US" sz="3200"/>
                        <a:t>B</a:t>
                      </a:r>
                      <a:endParaRPr lang="en-IN" sz="3200"/>
                    </a:p>
                  </a:txBody>
                  <a:tcPr marL="164511" marR="164511" marT="82255" marB="82255"/>
                </a:tc>
                <a:tc>
                  <a:txBody>
                    <a:bodyPr/>
                    <a:lstStyle/>
                    <a:p>
                      <a:r>
                        <a:rPr lang="en-US" sz="3200"/>
                        <a:t>C</a:t>
                      </a:r>
                      <a:endParaRPr lang="en-IN" sz="3200"/>
                    </a:p>
                  </a:txBody>
                  <a:tcPr marL="164511" marR="164511" marT="82255" marB="82255"/>
                </a:tc>
                <a:tc>
                  <a:txBody>
                    <a:bodyPr/>
                    <a:lstStyle/>
                    <a:p>
                      <a:r>
                        <a:rPr lang="en-US" sz="3200"/>
                        <a:t>EO</a:t>
                      </a:r>
                      <a:endParaRPr lang="en-IN" sz="3200"/>
                    </a:p>
                  </a:txBody>
                  <a:tcPr marL="164511" marR="164511" marT="82255" marB="82255"/>
                </a:tc>
                <a:tc>
                  <a:txBody>
                    <a:bodyPr/>
                    <a:lstStyle/>
                    <a:p>
                      <a:r>
                        <a:rPr lang="en-US" sz="3200"/>
                        <a:t>AO</a:t>
                      </a:r>
                      <a:endParaRPr lang="en-IN" sz="3200"/>
                    </a:p>
                  </a:txBody>
                  <a:tcPr marL="164511" marR="164511" marT="82255" marB="82255"/>
                </a:tc>
                <a:extLst>
                  <a:ext uri="{0D108BD9-81ED-4DB2-BD59-A6C34878D82A}">
                    <a16:rowId xmlns:a16="http://schemas.microsoft.com/office/drawing/2014/main" val="10000"/>
                  </a:ext>
                </a:extLst>
              </a:tr>
              <a:tr h="723849">
                <a:tc>
                  <a:txBody>
                    <a:bodyPr/>
                    <a:lstStyle/>
                    <a:p>
                      <a:r>
                        <a:rPr lang="en-US" sz="3200"/>
                        <a:t>1</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extLst>
                  <a:ext uri="{0D108BD9-81ED-4DB2-BD59-A6C34878D82A}">
                    <a16:rowId xmlns:a16="http://schemas.microsoft.com/office/drawing/2014/main" val="10001"/>
                  </a:ext>
                </a:extLst>
              </a:tr>
              <a:tr h="723849">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extLst>
                  <a:ext uri="{0D108BD9-81ED-4DB2-BD59-A6C34878D82A}">
                    <a16:rowId xmlns:a16="http://schemas.microsoft.com/office/drawing/2014/main" val="10002"/>
                  </a:ext>
                </a:extLst>
              </a:tr>
              <a:tr h="723849">
                <a:tc>
                  <a:txBody>
                    <a:bodyPr/>
                    <a:lstStyle/>
                    <a:p>
                      <a:r>
                        <a:rPr lang="en-US" sz="3200"/>
                        <a:t>3</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3"/>
                  </a:ext>
                </a:extLst>
              </a:tr>
              <a:tr h="723849">
                <a:tc>
                  <a:txBody>
                    <a:bodyPr/>
                    <a:lstStyle/>
                    <a:p>
                      <a:r>
                        <a:rPr lang="en-US" sz="3200"/>
                        <a:t>4</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dirty="0"/>
                        <a:t>20</a:t>
                      </a:r>
                      <a:endParaRPr lang="en-IN" sz="3200" dirty="0"/>
                    </a:p>
                  </a:txBody>
                  <a:tcPr marL="164511" marR="164511" marT="82255" marB="8225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64101175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3"/>
            <a:ext cx="10058400" cy="1450757"/>
          </a:xfrm>
        </p:spPr>
        <p:txBody>
          <a:bodyPr>
            <a:normAutofit/>
          </a:bodyPr>
          <a:lstStyle/>
          <a:p>
            <a:r>
              <a:rPr lang="en-US" dirty="0"/>
              <a:t>Actual output of Mutant 2</a:t>
            </a:r>
            <a:endParaRPr lang="en-IN"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00535743"/>
              </p:ext>
            </p:extLst>
          </p:nvPr>
        </p:nvGraphicFramePr>
        <p:xfrm>
          <a:off x="1285968" y="2098515"/>
          <a:ext cx="9680393" cy="3786084"/>
        </p:xfrm>
        <a:graphic>
          <a:graphicData uri="http://schemas.openxmlformats.org/drawingml/2006/table">
            <a:tbl>
              <a:tblPr firstRow="1" bandRow="1">
                <a:tableStyleId>{5C22544A-7EE6-4342-B048-85BDC9FD1C3A}</a:tableStyleId>
              </a:tblPr>
              <a:tblGrid>
                <a:gridCol w="2271648">
                  <a:extLst>
                    <a:ext uri="{9D8B030D-6E8A-4147-A177-3AD203B41FA5}">
                      <a16:colId xmlns:a16="http://schemas.microsoft.com/office/drawing/2014/main" val="20000"/>
                    </a:ext>
                  </a:extLst>
                </a:gridCol>
                <a:gridCol w="1435329">
                  <a:extLst>
                    <a:ext uri="{9D8B030D-6E8A-4147-A177-3AD203B41FA5}">
                      <a16:colId xmlns:a16="http://schemas.microsoft.com/office/drawing/2014/main" val="20001"/>
                    </a:ext>
                  </a:extLst>
                </a:gridCol>
                <a:gridCol w="1435329">
                  <a:extLst>
                    <a:ext uri="{9D8B030D-6E8A-4147-A177-3AD203B41FA5}">
                      <a16:colId xmlns:a16="http://schemas.microsoft.com/office/drawing/2014/main" val="20002"/>
                    </a:ext>
                  </a:extLst>
                </a:gridCol>
                <a:gridCol w="1435329">
                  <a:extLst>
                    <a:ext uri="{9D8B030D-6E8A-4147-A177-3AD203B41FA5}">
                      <a16:colId xmlns:a16="http://schemas.microsoft.com/office/drawing/2014/main" val="20003"/>
                    </a:ext>
                  </a:extLst>
                </a:gridCol>
                <a:gridCol w="1514113">
                  <a:extLst>
                    <a:ext uri="{9D8B030D-6E8A-4147-A177-3AD203B41FA5}">
                      <a16:colId xmlns:a16="http://schemas.microsoft.com/office/drawing/2014/main" val="20004"/>
                    </a:ext>
                  </a:extLst>
                </a:gridCol>
                <a:gridCol w="1588645">
                  <a:extLst>
                    <a:ext uri="{9D8B030D-6E8A-4147-A177-3AD203B41FA5}">
                      <a16:colId xmlns:a16="http://schemas.microsoft.com/office/drawing/2014/main" val="20005"/>
                    </a:ext>
                  </a:extLst>
                </a:gridCol>
              </a:tblGrid>
              <a:tr h="1120680">
                <a:tc>
                  <a:txBody>
                    <a:bodyPr/>
                    <a:lstStyle/>
                    <a:p>
                      <a:r>
                        <a:rPr lang="en-US" sz="3000"/>
                        <a:t>TEST</a:t>
                      </a:r>
                      <a:r>
                        <a:rPr lang="en-US" sz="3000" baseline="0"/>
                        <a:t> CASE</a:t>
                      </a:r>
                      <a:endParaRPr lang="en-IN" sz="3000"/>
                    </a:p>
                  </a:txBody>
                  <a:tcPr marL="151443" marR="151443" marT="75722" marB="75722"/>
                </a:tc>
                <a:tc>
                  <a:txBody>
                    <a:bodyPr/>
                    <a:lstStyle/>
                    <a:p>
                      <a:r>
                        <a:rPr lang="en-US" sz="3000"/>
                        <a:t>A</a:t>
                      </a:r>
                      <a:endParaRPr lang="en-IN" sz="3000"/>
                    </a:p>
                  </a:txBody>
                  <a:tcPr marL="151443" marR="151443" marT="75722" marB="75722"/>
                </a:tc>
                <a:tc>
                  <a:txBody>
                    <a:bodyPr/>
                    <a:lstStyle/>
                    <a:p>
                      <a:r>
                        <a:rPr lang="en-US" sz="3000"/>
                        <a:t>B</a:t>
                      </a:r>
                      <a:endParaRPr lang="en-IN" sz="3000"/>
                    </a:p>
                  </a:txBody>
                  <a:tcPr marL="151443" marR="151443" marT="75722" marB="75722"/>
                </a:tc>
                <a:tc>
                  <a:txBody>
                    <a:bodyPr/>
                    <a:lstStyle/>
                    <a:p>
                      <a:r>
                        <a:rPr lang="en-US" sz="3000"/>
                        <a:t>C</a:t>
                      </a:r>
                      <a:endParaRPr lang="en-IN" sz="3000"/>
                    </a:p>
                  </a:txBody>
                  <a:tcPr marL="151443" marR="151443" marT="75722" marB="75722"/>
                </a:tc>
                <a:tc>
                  <a:txBody>
                    <a:bodyPr/>
                    <a:lstStyle/>
                    <a:p>
                      <a:r>
                        <a:rPr lang="en-US" sz="3000"/>
                        <a:t>EO</a:t>
                      </a:r>
                      <a:endParaRPr lang="en-IN" sz="3000"/>
                    </a:p>
                  </a:txBody>
                  <a:tcPr marL="151443" marR="151443" marT="75722" marB="75722"/>
                </a:tc>
                <a:tc>
                  <a:txBody>
                    <a:bodyPr/>
                    <a:lstStyle/>
                    <a:p>
                      <a:r>
                        <a:rPr lang="en-US" sz="3000"/>
                        <a:t>AO</a:t>
                      </a:r>
                      <a:endParaRPr lang="en-IN" sz="3000"/>
                    </a:p>
                  </a:txBody>
                  <a:tcPr marL="151443" marR="151443" marT="75722" marB="75722"/>
                </a:tc>
                <a:extLst>
                  <a:ext uri="{0D108BD9-81ED-4DB2-BD59-A6C34878D82A}">
                    <a16:rowId xmlns:a16="http://schemas.microsoft.com/office/drawing/2014/main" val="10000"/>
                  </a:ext>
                </a:extLst>
              </a:tr>
              <a:tr h="666351">
                <a:tc>
                  <a:txBody>
                    <a:bodyPr/>
                    <a:lstStyle/>
                    <a:p>
                      <a:r>
                        <a:rPr lang="en-US" sz="3000"/>
                        <a:t>1</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extLst>
                  <a:ext uri="{0D108BD9-81ED-4DB2-BD59-A6C34878D82A}">
                    <a16:rowId xmlns:a16="http://schemas.microsoft.com/office/drawing/2014/main" val="10001"/>
                  </a:ext>
                </a:extLst>
              </a:tr>
              <a:tr h="666351">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extLst>
                  <a:ext uri="{0D108BD9-81ED-4DB2-BD59-A6C34878D82A}">
                    <a16:rowId xmlns:a16="http://schemas.microsoft.com/office/drawing/2014/main" val="10002"/>
                  </a:ext>
                </a:extLst>
              </a:tr>
              <a:tr h="666351">
                <a:tc>
                  <a:txBody>
                    <a:bodyPr/>
                    <a:lstStyle/>
                    <a:p>
                      <a:r>
                        <a:rPr lang="en-US" sz="3000"/>
                        <a:t>3</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extLst>
                  <a:ext uri="{0D108BD9-81ED-4DB2-BD59-A6C34878D82A}">
                    <a16:rowId xmlns:a16="http://schemas.microsoft.com/office/drawing/2014/main" val="10003"/>
                  </a:ext>
                </a:extLst>
              </a:tr>
              <a:tr h="666351">
                <a:tc>
                  <a:txBody>
                    <a:bodyPr/>
                    <a:lstStyle/>
                    <a:p>
                      <a:r>
                        <a:rPr lang="en-US" sz="3000"/>
                        <a:t>4</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20</a:t>
                      </a:r>
                      <a:endParaRPr lang="en-IN" sz="3000"/>
                    </a:p>
                  </a:txBody>
                  <a:tcPr marL="151443" marR="151443" marT="75722" marB="75722"/>
                </a:tc>
                <a:tc>
                  <a:txBody>
                    <a:bodyPr/>
                    <a:lstStyle/>
                    <a:p>
                      <a:r>
                        <a:rPr lang="en-US" sz="3000"/>
                        <a:t>20</a:t>
                      </a:r>
                      <a:endParaRPr lang="en-IN" sz="3000"/>
                    </a:p>
                  </a:txBody>
                  <a:tcPr marL="151443" marR="151443" marT="75722" marB="75722"/>
                </a:tc>
                <a:tc>
                  <a:txBody>
                    <a:bodyPr/>
                    <a:lstStyle/>
                    <a:p>
                      <a:r>
                        <a:rPr lang="en-US" sz="3000"/>
                        <a:t>20</a:t>
                      </a:r>
                      <a:endParaRPr lang="en-IN" sz="3000"/>
                    </a:p>
                  </a:txBody>
                  <a:tcPr marL="151443" marR="151443" marT="75722" marB="7572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774044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1066800" y="5252936"/>
            <a:ext cx="10058400" cy="1028715"/>
          </a:xfrm>
        </p:spPr>
        <p:txBody>
          <a:bodyPr>
            <a:normAutofit/>
          </a:bodyPr>
          <a:lstStyle/>
          <a:p>
            <a:pPr algn="ctr"/>
            <a:r>
              <a:rPr lang="en-US">
                <a:solidFill>
                  <a:schemeClr val="bg1"/>
                </a:solidFill>
              </a:rPr>
              <a:t>Actual Output of Mutant 3</a:t>
            </a:r>
            <a:endParaRPr lang="en-IN">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42692505"/>
              </p:ext>
            </p:extLst>
          </p:nvPr>
        </p:nvGraphicFramePr>
        <p:xfrm>
          <a:off x="835856" y="643467"/>
          <a:ext cx="10515698" cy="3619245"/>
        </p:xfrm>
        <a:graphic>
          <a:graphicData uri="http://schemas.openxmlformats.org/drawingml/2006/table">
            <a:tbl>
              <a:tblPr firstRow="1" bandRow="1">
                <a:tableStyleId>{5C22544A-7EE6-4342-B048-85BDC9FD1C3A}</a:tableStyleId>
              </a:tblPr>
              <a:tblGrid>
                <a:gridCol w="2467665">
                  <a:extLst>
                    <a:ext uri="{9D8B030D-6E8A-4147-A177-3AD203B41FA5}">
                      <a16:colId xmlns:a16="http://schemas.microsoft.com/office/drawing/2014/main" val="20000"/>
                    </a:ext>
                  </a:extLst>
                </a:gridCol>
                <a:gridCol w="1559181">
                  <a:extLst>
                    <a:ext uri="{9D8B030D-6E8A-4147-A177-3AD203B41FA5}">
                      <a16:colId xmlns:a16="http://schemas.microsoft.com/office/drawing/2014/main" val="20001"/>
                    </a:ext>
                  </a:extLst>
                </a:gridCol>
                <a:gridCol w="1559181">
                  <a:extLst>
                    <a:ext uri="{9D8B030D-6E8A-4147-A177-3AD203B41FA5}">
                      <a16:colId xmlns:a16="http://schemas.microsoft.com/office/drawing/2014/main" val="20002"/>
                    </a:ext>
                  </a:extLst>
                </a:gridCol>
                <a:gridCol w="1559181">
                  <a:extLst>
                    <a:ext uri="{9D8B030D-6E8A-4147-A177-3AD203B41FA5}">
                      <a16:colId xmlns:a16="http://schemas.microsoft.com/office/drawing/2014/main" val="20003"/>
                    </a:ext>
                  </a:extLst>
                </a:gridCol>
                <a:gridCol w="1644764">
                  <a:extLst>
                    <a:ext uri="{9D8B030D-6E8A-4147-A177-3AD203B41FA5}">
                      <a16:colId xmlns:a16="http://schemas.microsoft.com/office/drawing/2014/main" val="20004"/>
                    </a:ext>
                  </a:extLst>
                </a:gridCol>
                <a:gridCol w="1725726">
                  <a:extLst>
                    <a:ext uri="{9D8B030D-6E8A-4147-A177-3AD203B41FA5}">
                      <a16:colId xmlns:a16="http://schemas.microsoft.com/office/drawing/2014/main" val="20005"/>
                    </a:ext>
                  </a:extLst>
                </a:gridCol>
              </a:tblGrid>
              <a:tr h="723849">
                <a:tc>
                  <a:txBody>
                    <a:bodyPr/>
                    <a:lstStyle/>
                    <a:p>
                      <a:r>
                        <a:rPr lang="en-US" sz="3200"/>
                        <a:t>Test case</a:t>
                      </a:r>
                      <a:endParaRPr lang="en-IN" sz="3200"/>
                    </a:p>
                  </a:txBody>
                  <a:tcPr marL="164511" marR="164511" marT="82255" marB="82255"/>
                </a:tc>
                <a:tc>
                  <a:txBody>
                    <a:bodyPr/>
                    <a:lstStyle/>
                    <a:p>
                      <a:r>
                        <a:rPr lang="en-US" sz="3200"/>
                        <a:t>A</a:t>
                      </a:r>
                      <a:endParaRPr lang="en-IN" sz="3200"/>
                    </a:p>
                  </a:txBody>
                  <a:tcPr marL="164511" marR="164511" marT="82255" marB="82255"/>
                </a:tc>
                <a:tc>
                  <a:txBody>
                    <a:bodyPr/>
                    <a:lstStyle/>
                    <a:p>
                      <a:r>
                        <a:rPr lang="en-US" sz="3200"/>
                        <a:t>B</a:t>
                      </a:r>
                      <a:endParaRPr lang="en-IN" sz="3200"/>
                    </a:p>
                  </a:txBody>
                  <a:tcPr marL="164511" marR="164511" marT="82255" marB="82255"/>
                </a:tc>
                <a:tc>
                  <a:txBody>
                    <a:bodyPr/>
                    <a:lstStyle/>
                    <a:p>
                      <a:r>
                        <a:rPr lang="en-US" sz="3200"/>
                        <a:t>C</a:t>
                      </a:r>
                      <a:endParaRPr lang="en-IN" sz="3200"/>
                    </a:p>
                  </a:txBody>
                  <a:tcPr marL="164511" marR="164511" marT="82255" marB="82255"/>
                </a:tc>
                <a:tc>
                  <a:txBody>
                    <a:bodyPr/>
                    <a:lstStyle/>
                    <a:p>
                      <a:r>
                        <a:rPr lang="en-US" sz="3200"/>
                        <a:t>EO</a:t>
                      </a:r>
                      <a:endParaRPr lang="en-IN" sz="3200"/>
                    </a:p>
                  </a:txBody>
                  <a:tcPr marL="164511" marR="164511" marT="82255" marB="82255"/>
                </a:tc>
                <a:tc>
                  <a:txBody>
                    <a:bodyPr/>
                    <a:lstStyle/>
                    <a:p>
                      <a:r>
                        <a:rPr lang="en-US" sz="3200"/>
                        <a:t>AO</a:t>
                      </a:r>
                      <a:endParaRPr lang="en-IN" sz="3200"/>
                    </a:p>
                  </a:txBody>
                  <a:tcPr marL="164511" marR="164511" marT="82255" marB="82255"/>
                </a:tc>
                <a:extLst>
                  <a:ext uri="{0D108BD9-81ED-4DB2-BD59-A6C34878D82A}">
                    <a16:rowId xmlns:a16="http://schemas.microsoft.com/office/drawing/2014/main" val="10000"/>
                  </a:ext>
                </a:extLst>
              </a:tr>
              <a:tr h="723849">
                <a:tc>
                  <a:txBody>
                    <a:bodyPr/>
                    <a:lstStyle/>
                    <a:p>
                      <a:r>
                        <a:rPr lang="en-US" sz="3200"/>
                        <a:t>1</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1"/>
                  </a:ext>
                </a:extLst>
              </a:tr>
              <a:tr h="723849">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a:t>
                      </a:r>
                      <a:endParaRPr lang="en-IN" sz="3200"/>
                    </a:p>
                  </a:txBody>
                  <a:tcPr marL="164511" marR="164511" marT="82255" marB="82255"/>
                </a:tc>
                <a:extLst>
                  <a:ext uri="{0D108BD9-81ED-4DB2-BD59-A6C34878D82A}">
                    <a16:rowId xmlns:a16="http://schemas.microsoft.com/office/drawing/2014/main" val="10002"/>
                  </a:ext>
                </a:extLst>
              </a:tr>
              <a:tr h="723849">
                <a:tc>
                  <a:txBody>
                    <a:bodyPr/>
                    <a:lstStyle/>
                    <a:p>
                      <a:r>
                        <a:rPr lang="en-US" sz="3200"/>
                        <a:t>3</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extLst>
                  <a:ext uri="{0D108BD9-81ED-4DB2-BD59-A6C34878D82A}">
                    <a16:rowId xmlns:a16="http://schemas.microsoft.com/office/drawing/2014/main" val="10003"/>
                  </a:ext>
                </a:extLst>
              </a:tr>
              <a:tr h="723849">
                <a:tc>
                  <a:txBody>
                    <a:bodyPr/>
                    <a:lstStyle/>
                    <a:p>
                      <a:r>
                        <a:rPr lang="en-US" sz="3200"/>
                        <a:t>4</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a:t>20</a:t>
                      </a:r>
                      <a:endParaRPr lang="en-IN" sz="3200"/>
                    </a:p>
                  </a:txBody>
                  <a:tcPr marL="164511" marR="164511" marT="82255" marB="8225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9896119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6C9846-B5AB-4E52-988D-F7E5865C9E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3D7E8E-8467-4198-87E0-ADC1B604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p:cNvSpPr>
            <a:spLocks noGrp="1"/>
          </p:cNvSpPr>
          <p:nvPr>
            <p:ph type="title"/>
          </p:nvPr>
        </p:nvSpPr>
        <p:spPr>
          <a:xfrm>
            <a:off x="1066800" y="5252936"/>
            <a:ext cx="10058400" cy="1028715"/>
          </a:xfrm>
        </p:spPr>
        <p:txBody>
          <a:bodyPr>
            <a:normAutofit/>
          </a:bodyPr>
          <a:lstStyle/>
          <a:p>
            <a:pPr algn="ctr"/>
            <a:r>
              <a:rPr lang="en-US">
                <a:solidFill>
                  <a:schemeClr val="bg1"/>
                </a:solidFill>
              </a:rPr>
              <a:t>Actual Output of M4</a:t>
            </a:r>
            <a:endParaRPr lang="en-IN">
              <a:solidFill>
                <a:schemeClr val="bg1"/>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9130708"/>
              </p:ext>
            </p:extLst>
          </p:nvPr>
        </p:nvGraphicFramePr>
        <p:xfrm>
          <a:off x="835856" y="643467"/>
          <a:ext cx="10515698" cy="3619245"/>
        </p:xfrm>
        <a:graphic>
          <a:graphicData uri="http://schemas.openxmlformats.org/drawingml/2006/table">
            <a:tbl>
              <a:tblPr firstRow="1" bandRow="1">
                <a:tableStyleId>{5C22544A-7EE6-4342-B048-85BDC9FD1C3A}</a:tableStyleId>
              </a:tblPr>
              <a:tblGrid>
                <a:gridCol w="2467665">
                  <a:extLst>
                    <a:ext uri="{9D8B030D-6E8A-4147-A177-3AD203B41FA5}">
                      <a16:colId xmlns:a16="http://schemas.microsoft.com/office/drawing/2014/main" val="20000"/>
                    </a:ext>
                  </a:extLst>
                </a:gridCol>
                <a:gridCol w="1559181">
                  <a:extLst>
                    <a:ext uri="{9D8B030D-6E8A-4147-A177-3AD203B41FA5}">
                      <a16:colId xmlns:a16="http://schemas.microsoft.com/office/drawing/2014/main" val="20001"/>
                    </a:ext>
                  </a:extLst>
                </a:gridCol>
                <a:gridCol w="1559181">
                  <a:extLst>
                    <a:ext uri="{9D8B030D-6E8A-4147-A177-3AD203B41FA5}">
                      <a16:colId xmlns:a16="http://schemas.microsoft.com/office/drawing/2014/main" val="20002"/>
                    </a:ext>
                  </a:extLst>
                </a:gridCol>
                <a:gridCol w="1559181">
                  <a:extLst>
                    <a:ext uri="{9D8B030D-6E8A-4147-A177-3AD203B41FA5}">
                      <a16:colId xmlns:a16="http://schemas.microsoft.com/office/drawing/2014/main" val="20003"/>
                    </a:ext>
                  </a:extLst>
                </a:gridCol>
                <a:gridCol w="1644764">
                  <a:extLst>
                    <a:ext uri="{9D8B030D-6E8A-4147-A177-3AD203B41FA5}">
                      <a16:colId xmlns:a16="http://schemas.microsoft.com/office/drawing/2014/main" val="20004"/>
                    </a:ext>
                  </a:extLst>
                </a:gridCol>
                <a:gridCol w="1725726">
                  <a:extLst>
                    <a:ext uri="{9D8B030D-6E8A-4147-A177-3AD203B41FA5}">
                      <a16:colId xmlns:a16="http://schemas.microsoft.com/office/drawing/2014/main" val="20005"/>
                    </a:ext>
                  </a:extLst>
                </a:gridCol>
              </a:tblGrid>
              <a:tr h="723849">
                <a:tc>
                  <a:txBody>
                    <a:bodyPr/>
                    <a:lstStyle/>
                    <a:p>
                      <a:r>
                        <a:rPr lang="en-US" sz="3200"/>
                        <a:t>Test case</a:t>
                      </a:r>
                      <a:endParaRPr lang="en-IN" sz="3200"/>
                    </a:p>
                  </a:txBody>
                  <a:tcPr marL="164511" marR="164511" marT="82255" marB="82255"/>
                </a:tc>
                <a:tc>
                  <a:txBody>
                    <a:bodyPr/>
                    <a:lstStyle/>
                    <a:p>
                      <a:r>
                        <a:rPr lang="en-US" sz="3200"/>
                        <a:t>A</a:t>
                      </a:r>
                      <a:endParaRPr lang="en-IN" sz="3200"/>
                    </a:p>
                  </a:txBody>
                  <a:tcPr marL="164511" marR="164511" marT="82255" marB="82255"/>
                </a:tc>
                <a:tc>
                  <a:txBody>
                    <a:bodyPr/>
                    <a:lstStyle/>
                    <a:p>
                      <a:r>
                        <a:rPr lang="en-US" sz="3200"/>
                        <a:t>B</a:t>
                      </a:r>
                      <a:endParaRPr lang="en-IN" sz="3200"/>
                    </a:p>
                  </a:txBody>
                  <a:tcPr marL="164511" marR="164511" marT="82255" marB="82255"/>
                </a:tc>
                <a:tc>
                  <a:txBody>
                    <a:bodyPr/>
                    <a:lstStyle/>
                    <a:p>
                      <a:r>
                        <a:rPr lang="en-US" sz="3200"/>
                        <a:t>C</a:t>
                      </a:r>
                      <a:endParaRPr lang="en-IN" sz="3200"/>
                    </a:p>
                  </a:txBody>
                  <a:tcPr marL="164511" marR="164511" marT="82255" marB="82255"/>
                </a:tc>
                <a:tc>
                  <a:txBody>
                    <a:bodyPr/>
                    <a:lstStyle/>
                    <a:p>
                      <a:r>
                        <a:rPr lang="en-US" sz="3200"/>
                        <a:t>EO</a:t>
                      </a:r>
                      <a:endParaRPr lang="en-IN" sz="3200"/>
                    </a:p>
                  </a:txBody>
                  <a:tcPr marL="164511" marR="164511" marT="82255" marB="82255"/>
                </a:tc>
                <a:tc>
                  <a:txBody>
                    <a:bodyPr/>
                    <a:lstStyle/>
                    <a:p>
                      <a:r>
                        <a:rPr lang="en-US" sz="3200"/>
                        <a:t>AO</a:t>
                      </a:r>
                      <a:endParaRPr lang="en-IN" sz="3200"/>
                    </a:p>
                  </a:txBody>
                  <a:tcPr marL="164511" marR="164511" marT="82255" marB="82255"/>
                </a:tc>
                <a:extLst>
                  <a:ext uri="{0D108BD9-81ED-4DB2-BD59-A6C34878D82A}">
                    <a16:rowId xmlns:a16="http://schemas.microsoft.com/office/drawing/2014/main" val="10000"/>
                  </a:ext>
                </a:extLst>
              </a:tr>
              <a:tr h="723849">
                <a:tc>
                  <a:txBody>
                    <a:bodyPr/>
                    <a:lstStyle/>
                    <a:p>
                      <a:r>
                        <a:rPr lang="en-US" sz="3200"/>
                        <a:t>1</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1"/>
                  </a:ext>
                </a:extLst>
              </a:tr>
              <a:tr h="723849">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2"/>
                  </a:ext>
                </a:extLst>
              </a:tr>
              <a:tr h="723849">
                <a:tc>
                  <a:txBody>
                    <a:bodyPr/>
                    <a:lstStyle/>
                    <a:p>
                      <a:r>
                        <a:rPr lang="en-US" sz="3200"/>
                        <a:t>3</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2</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3"/>
                  </a:ext>
                </a:extLst>
              </a:tr>
              <a:tr h="723849">
                <a:tc>
                  <a:txBody>
                    <a:bodyPr/>
                    <a:lstStyle/>
                    <a:p>
                      <a:r>
                        <a:rPr lang="en-US" sz="3200"/>
                        <a:t>4</a:t>
                      </a:r>
                      <a:endParaRPr lang="en-IN" sz="3200"/>
                    </a:p>
                  </a:txBody>
                  <a:tcPr marL="164511" marR="164511" marT="82255" marB="82255"/>
                </a:tc>
                <a:tc>
                  <a:txBody>
                    <a:bodyPr/>
                    <a:lstStyle/>
                    <a:p>
                      <a:r>
                        <a:rPr lang="en-US" sz="3200"/>
                        <a:t>6</a:t>
                      </a:r>
                      <a:endParaRPr lang="en-IN" sz="3200"/>
                    </a:p>
                  </a:txBody>
                  <a:tcPr marL="164511" marR="164511" marT="82255" marB="82255"/>
                </a:tc>
                <a:tc>
                  <a:txBody>
                    <a:bodyPr/>
                    <a:lstStyle/>
                    <a:p>
                      <a:r>
                        <a:rPr lang="en-US" sz="3200"/>
                        <a:t>10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a:t>20</a:t>
                      </a:r>
                      <a:endParaRPr lang="en-IN" sz="3200"/>
                    </a:p>
                  </a:txBody>
                  <a:tcPr marL="164511" marR="164511" marT="82255" marB="82255"/>
                </a:tc>
                <a:tc>
                  <a:txBody>
                    <a:bodyPr/>
                    <a:lstStyle/>
                    <a:p>
                      <a:r>
                        <a:rPr lang="en-US" sz="3200"/>
                        <a:t>10</a:t>
                      </a:r>
                      <a:endParaRPr lang="en-IN" sz="3200"/>
                    </a:p>
                  </a:txBody>
                  <a:tcPr marL="164511" marR="164511" marT="82255" marB="82255"/>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524203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3"/>
            <a:ext cx="10058400" cy="1450757"/>
          </a:xfrm>
        </p:spPr>
        <p:txBody>
          <a:bodyPr>
            <a:normAutofit/>
          </a:bodyPr>
          <a:lstStyle/>
          <a:p>
            <a:r>
              <a:rPr lang="en-US" dirty="0"/>
              <a:t>ACTUAL OUTPUT OF M5</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55567153"/>
              </p:ext>
            </p:extLst>
          </p:nvPr>
        </p:nvGraphicFramePr>
        <p:xfrm>
          <a:off x="1285968" y="2098515"/>
          <a:ext cx="9680393" cy="3786084"/>
        </p:xfrm>
        <a:graphic>
          <a:graphicData uri="http://schemas.openxmlformats.org/drawingml/2006/table">
            <a:tbl>
              <a:tblPr firstRow="1" bandRow="1">
                <a:tableStyleId>{5C22544A-7EE6-4342-B048-85BDC9FD1C3A}</a:tableStyleId>
              </a:tblPr>
              <a:tblGrid>
                <a:gridCol w="2271648">
                  <a:extLst>
                    <a:ext uri="{9D8B030D-6E8A-4147-A177-3AD203B41FA5}">
                      <a16:colId xmlns:a16="http://schemas.microsoft.com/office/drawing/2014/main" val="20000"/>
                    </a:ext>
                  </a:extLst>
                </a:gridCol>
                <a:gridCol w="1435329">
                  <a:extLst>
                    <a:ext uri="{9D8B030D-6E8A-4147-A177-3AD203B41FA5}">
                      <a16:colId xmlns:a16="http://schemas.microsoft.com/office/drawing/2014/main" val="20001"/>
                    </a:ext>
                  </a:extLst>
                </a:gridCol>
                <a:gridCol w="1435329">
                  <a:extLst>
                    <a:ext uri="{9D8B030D-6E8A-4147-A177-3AD203B41FA5}">
                      <a16:colId xmlns:a16="http://schemas.microsoft.com/office/drawing/2014/main" val="20002"/>
                    </a:ext>
                  </a:extLst>
                </a:gridCol>
                <a:gridCol w="1435329">
                  <a:extLst>
                    <a:ext uri="{9D8B030D-6E8A-4147-A177-3AD203B41FA5}">
                      <a16:colId xmlns:a16="http://schemas.microsoft.com/office/drawing/2014/main" val="20003"/>
                    </a:ext>
                  </a:extLst>
                </a:gridCol>
                <a:gridCol w="1514113">
                  <a:extLst>
                    <a:ext uri="{9D8B030D-6E8A-4147-A177-3AD203B41FA5}">
                      <a16:colId xmlns:a16="http://schemas.microsoft.com/office/drawing/2014/main" val="20004"/>
                    </a:ext>
                  </a:extLst>
                </a:gridCol>
                <a:gridCol w="1588645">
                  <a:extLst>
                    <a:ext uri="{9D8B030D-6E8A-4147-A177-3AD203B41FA5}">
                      <a16:colId xmlns:a16="http://schemas.microsoft.com/office/drawing/2014/main" val="20005"/>
                    </a:ext>
                  </a:extLst>
                </a:gridCol>
              </a:tblGrid>
              <a:tr h="1120680">
                <a:tc>
                  <a:txBody>
                    <a:bodyPr/>
                    <a:lstStyle/>
                    <a:p>
                      <a:r>
                        <a:rPr lang="en-US" sz="3000"/>
                        <a:t>TEST CASE</a:t>
                      </a:r>
                      <a:endParaRPr lang="en-IN" sz="3000"/>
                    </a:p>
                  </a:txBody>
                  <a:tcPr marL="151443" marR="151443" marT="75722" marB="75722"/>
                </a:tc>
                <a:tc>
                  <a:txBody>
                    <a:bodyPr/>
                    <a:lstStyle/>
                    <a:p>
                      <a:r>
                        <a:rPr lang="en-US" sz="3000"/>
                        <a:t>A</a:t>
                      </a:r>
                      <a:endParaRPr lang="en-IN" sz="3000"/>
                    </a:p>
                  </a:txBody>
                  <a:tcPr marL="151443" marR="151443" marT="75722" marB="75722"/>
                </a:tc>
                <a:tc>
                  <a:txBody>
                    <a:bodyPr/>
                    <a:lstStyle/>
                    <a:p>
                      <a:r>
                        <a:rPr lang="en-US" sz="3000"/>
                        <a:t>B</a:t>
                      </a:r>
                      <a:endParaRPr lang="en-IN" sz="3000"/>
                    </a:p>
                  </a:txBody>
                  <a:tcPr marL="151443" marR="151443" marT="75722" marB="75722"/>
                </a:tc>
                <a:tc>
                  <a:txBody>
                    <a:bodyPr/>
                    <a:lstStyle/>
                    <a:p>
                      <a:r>
                        <a:rPr lang="en-US" sz="3000"/>
                        <a:t>C</a:t>
                      </a:r>
                      <a:endParaRPr lang="en-IN" sz="3000"/>
                    </a:p>
                  </a:txBody>
                  <a:tcPr marL="151443" marR="151443" marT="75722" marB="75722"/>
                </a:tc>
                <a:tc>
                  <a:txBody>
                    <a:bodyPr/>
                    <a:lstStyle/>
                    <a:p>
                      <a:r>
                        <a:rPr lang="en-US" sz="3000"/>
                        <a:t>EO</a:t>
                      </a:r>
                      <a:endParaRPr lang="en-IN" sz="3000"/>
                    </a:p>
                  </a:txBody>
                  <a:tcPr marL="151443" marR="151443" marT="75722" marB="75722"/>
                </a:tc>
                <a:tc>
                  <a:txBody>
                    <a:bodyPr/>
                    <a:lstStyle/>
                    <a:p>
                      <a:r>
                        <a:rPr lang="en-US" sz="3000"/>
                        <a:t>AO</a:t>
                      </a:r>
                      <a:endParaRPr lang="en-IN" sz="3000"/>
                    </a:p>
                  </a:txBody>
                  <a:tcPr marL="151443" marR="151443" marT="75722" marB="75722"/>
                </a:tc>
                <a:extLst>
                  <a:ext uri="{0D108BD9-81ED-4DB2-BD59-A6C34878D82A}">
                    <a16:rowId xmlns:a16="http://schemas.microsoft.com/office/drawing/2014/main" val="10000"/>
                  </a:ext>
                </a:extLst>
              </a:tr>
              <a:tr h="666351">
                <a:tc>
                  <a:txBody>
                    <a:bodyPr/>
                    <a:lstStyle/>
                    <a:p>
                      <a:r>
                        <a:rPr lang="en-US" sz="3000"/>
                        <a:t>1</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extLst>
                  <a:ext uri="{0D108BD9-81ED-4DB2-BD59-A6C34878D82A}">
                    <a16:rowId xmlns:a16="http://schemas.microsoft.com/office/drawing/2014/main" val="10001"/>
                  </a:ext>
                </a:extLst>
              </a:tr>
              <a:tr h="666351">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extLst>
                  <a:ext uri="{0D108BD9-81ED-4DB2-BD59-A6C34878D82A}">
                    <a16:rowId xmlns:a16="http://schemas.microsoft.com/office/drawing/2014/main" val="10002"/>
                  </a:ext>
                </a:extLst>
              </a:tr>
              <a:tr h="666351">
                <a:tc>
                  <a:txBody>
                    <a:bodyPr/>
                    <a:lstStyle/>
                    <a:p>
                      <a:r>
                        <a:rPr lang="en-US" sz="3000"/>
                        <a:t>3</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2</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2</a:t>
                      </a:r>
                      <a:endParaRPr lang="en-IN" sz="3000"/>
                    </a:p>
                  </a:txBody>
                  <a:tcPr marL="151443" marR="151443" marT="75722" marB="75722"/>
                </a:tc>
                <a:extLst>
                  <a:ext uri="{0D108BD9-81ED-4DB2-BD59-A6C34878D82A}">
                    <a16:rowId xmlns:a16="http://schemas.microsoft.com/office/drawing/2014/main" val="10003"/>
                  </a:ext>
                </a:extLst>
              </a:tr>
              <a:tr h="666351">
                <a:tc>
                  <a:txBody>
                    <a:bodyPr/>
                    <a:lstStyle/>
                    <a:p>
                      <a:r>
                        <a:rPr lang="en-US" sz="3000"/>
                        <a:t>4</a:t>
                      </a:r>
                      <a:endParaRPr lang="en-IN" sz="3000"/>
                    </a:p>
                  </a:txBody>
                  <a:tcPr marL="151443" marR="151443" marT="75722" marB="75722"/>
                </a:tc>
                <a:tc>
                  <a:txBody>
                    <a:bodyPr/>
                    <a:lstStyle/>
                    <a:p>
                      <a:r>
                        <a:rPr lang="en-US" sz="3000"/>
                        <a:t>6</a:t>
                      </a:r>
                      <a:endParaRPr lang="en-IN" sz="3000"/>
                    </a:p>
                  </a:txBody>
                  <a:tcPr marL="151443" marR="151443" marT="75722" marB="75722"/>
                </a:tc>
                <a:tc>
                  <a:txBody>
                    <a:bodyPr/>
                    <a:lstStyle/>
                    <a:p>
                      <a:r>
                        <a:rPr lang="en-US" sz="3000"/>
                        <a:t>10</a:t>
                      </a:r>
                      <a:endParaRPr lang="en-IN" sz="3000"/>
                    </a:p>
                  </a:txBody>
                  <a:tcPr marL="151443" marR="151443" marT="75722" marB="75722"/>
                </a:tc>
                <a:tc>
                  <a:txBody>
                    <a:bodyPr/>
                    <a:lstStyle/>
                    <a:p>
                      <a:r>
                        <a:rPr lang="en-US" sz="3000"/>
                        <a:t>20</a:t>
                      </a:r>
                      <a:endParaRPr lang="en-IN" sz="3000"/>
                    </a:p>
                  </a:txBody>
                  <a:tcPr marL="151443" marR="151443" marT="75722" marB="75722"/>
                </a:tc>
                <a:tc>
                  <a:txBody>
                    <a:bodyPr/>
                    <a:lstStyle/>
                    <a:p>
                      <a:r>
                        <a:rPr lang="en-US" sz="3000"/>
                        <a:t>20</a:t>
                      </a:r>
                      <a:endParaRPr lang="en-IN" sz="3000"/>
                    </a:p>
                  </a:txBody>
                  <a:tcPr marL="151443" marR="151443" marT="75722" marB="75722"/>
                </a:tc>
                <a:tc>
                  <a:txBody>
                    <a:bodyPr/>
                    <a:lstStyle/>
                    <a:p>
                      <a:r>
                        <a:rPr lang="en-US" sz="3000"/>
                        <a:t>20</a:t>
                      </a:r>
                      <a:endParaRPr lang="en-IN" sz="3000"/>
                    </a:p>
                  </a:txBody>
                  <a:tcPr marL="151443" marR="151443" marT="75722" marB="75722"/>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1451272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81200" y="2806547"/>
            <a:ext cx="7315200" cy="1947672"/>
          </a:xfrm>
          <a:blipFill>
            <a:blip r:embed="rId2"/>
            <a:tile tx="0" ty="0" sx="100000" sy="100000" flip="none" algn="tl"/>
          </a:blipFill>
        </p:spPr>
        <p:txBody>
          <a:bodyPr/>
          <a:lstStyle/>
          <a:p>
            <a:r>
              <a:rPr lang="en-US" dirty="0"/>
              <a:t>MUTATION SCORE=4/5=0.8</a:t>
            </a:r>
            <a:endParaRPr lang="en-IN" dirty="0"/>
          </a:p>
        </p:txBody>
      </p:sp>
      <p:sp>
        <p:nvSpPr>
          <p:cNvPr id="3" name="Title 2"/>
          <p:cNvSpPr>
            <a:spLocks noGrp="1"/>
          </p:cNvSpPr>
          <p:nvPr>
            <p:ph type="title"/>
          </p:nvPr>
        </p:nvSpPr>
        <p:spPr/>
        <p:txBody>
          <a:bodyPr/>
          <a:lstStyle/>
          <a:p>
            <a:r>
              <a:rPr lang="en-US" dirty="0"/>
              <a:t>MUTATION SCORE</a:t>
            </a:r>
            <a:endParaRPr lang="en-IN" dirty="0"/>
          </a:p>
        </p:txBody>
      </p:sp>
    </p:spTree>
    <p:extLst>
      <p:ext uri="{BB962C8B-B14F-4D97-AF65-F5344CB8AC3E}">
        <p14:creationId xmlns:p14="http://schemas.microsoft.com/office/powerpoint/2010/main" val="85026996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097280" y="286603"/>
            <a:ext cx="10058400" cy="1450757"/>
          </a:xfrm>
        </p:spPr>
        <p:txBody>
          <a:bodyPr>
            <a:normAutofit/>
          </a:bodyPr>
          <a:lstStyle/>
          <a:p>
            <a:r>
              <a:rPr lang="en-US" dirty="0"/>
              <a:t>ADDITIONAL TEST CASE</a:t>
            </a:r>
            <a:endParaRPr lang="en-IN"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9464433"/>
              </p:ext>
            </p:extLst>
          </p:nvPr>
        </p:nvGraphicFramePr>
        <p:xfrm>
          <a:off x="2079725" y="2098515"/>
          <a:ext cx="8092876" cy="3786084"/>
        </p:xfrm>
        <a:graphic>
          <a:graphicData uri="http://schemas.openxmlformats.org/drawingml/2006/table">
            <a:tbl>
              <a:tblPr firstRow="1" bandRow="1">
                <a:tableStyleId>{5C22544A-7EE6-4342-B048-85BDC9FD1C3A}</a:tableStyleId>
              </a:tblPr>
              <a:tblGrid>
                <a:gridCol w="2581418">
                  <a:extLst>
                    <a:ext uri="{9D8B030D-6E8A-4147-A177-3AD203B41FA5}">
                      <a16:colId xmlns:a16="http://schemas.microsoft.com/office/drawing/2014/main" val="20000"/>
                    </a:ext>
                  </a:extLst>
                </a:gridCol>
                <a:gridCol w="1359213">
                  <a:extLst>
                    <a:ext uri="{9D8B030D-6E8A-4147-A177-3AD203B41FA5}">
                      <a16:colId xmlns:a16="http://schemas.microsoft.com/office/drawing/2014/main" val="20001"/>
                    </a:ext>
                  </a:extLst>
                </a:gridCol>
                <a:gridCol w="1359213">
                  <a:extLst>
                    <a:ext uri="{9D8B030D-6E8A-4147-A177-3AD203B41FA5}">
                      <a16:colId xmlns:a16="http://schemas.microsoft.com/office/drawing/2014/main" val="20002"/>
                    </a:ext>
                  </a:extLst>
                </a:gridCol>
                <a:gridCol w="1359213">
                  <a:extLst>
                    <a:ext uri="{9D8B030D-6E8A-4147-A177-3AD203B41FA5}">
                      <a16:colId xmlns:a16="http://schemas.microsoft.com/office/drawing/2014/main" val="20003"/>
                    </a:ext>
                  </a:extLst>
                </a:gridCol>
                <a:gridCol w="1433819">
                  <a:extLst>
                    <a:ext uri="{9D8B030D-6E8A-4147-A177-3AD203B41FA5}">
                      <a16:colId xmlns:a16="http://schemas.microsoft.com/office/drawing/2014/main" val="20004"/>
                    </a:ext>
                  </a:extLst>
                </a:gridCol>
              </a:tblGrid>
              <a:tr h="631014">
                <a:tc>
                  <a:txBody>
                    <a:bodyPr/>
                    <a:lstStyle/>
                    <a:p>
                      <a:r>
                        <a:rPr lang="en-US" sz="2800"/>
                        <a:t>TEST CASE</a:t>
                      </a:r>
                      <a:endParaRPr lang="en-IN" sz="2800"/>
                    </a:p>
                  </a:txBody>
                  <a:tcPr marL="143412" marR="143412" marT="71706" marB="71706"/>
                </a:tc>
                <a:tc>
                  <a:txBody>
                    <a:bodyPr/>
                    <a:lstStyle/>
                    <a:p>
                      <a:r>
                        <a:rPr lang="en-US" sz="2800"/>
                        <a:t>A</a:t>
                      </a:r>
                      <a:endParaRPr lang="en-IN" sz="2800"/>
                    </a:p>
                  </a:txBody>
                  <a:tcPr marL="143412" marR="143412" marT="71706" marB="71706"/>
                </a:tc>
                <a:tc>
                  <a:txBody>
                    <a:bodyPr/>
                    <a:lstStyle/>
                    <a:p>
                      <a:r>
                        <a:rPr lang="en-US" sz="2800"/>
                        <a:t>B</a:t>
                      </a:r>
                      <a:endParaRPr lang="en-IN" sz="2800"/>
                    </a:p>
                  </a:txBody>
                  <a:tcPr marL="143412" marR="143412" marT="71706" marB="71706"/>
                </a:tc>
                <a:tc>
                  <a:txBody>
                    <a:bodyPr/>
                    <a:lstStyle/>
                    <a:p>
                      <a:r>
                        <a:rPr lang="en-US" sz="2800"/>
                        <a:t>C</a:t>
                      </a:r>
                      <a:endParaRPr lang="en-IN" sz="2800"/>
                    </a:p>
                  </a:txBody>
                  <a:tcPr marL="143412" marR="143412" marT="71706" marB="71706"/>
                </a:tc>
                <a:tc>
                  <a:txBody>
                    <a:bodyPr/>
                    <a:lstStyle/>
                    <a:p>
                      <a:r>
                        <a:rPr lang="en-US" sz="2800"/>
                        <a:t>EO</a:t>
                      </a:r>
                      <a:endParaRPr lang="en-IN" sz="2800"/>
                    </a:p>
                  </a:txBody>
                  <a:tcPr marL="143412" marR="143412" marT="71706" marB="71706"/>
                </a:tc>
                <a:extLst>
                  <a:ext uri="{0D108BD9-81ED-4DB2-BD59-A6C34878D82A}">
                    <a16:rowId xmlns:a16="http://schemas.microsoft.com/office/drawing/2014/main" val="10000"/>
                  </a:ext>
                </a:extLst>
              </a:tr>
              <a:tr h="631014">
                <a:tc>
                  <a:txBody>
                    <a:bodyPr/>
                    <a:lstStyle/>
                    <a:p>
                      <a:r>
                        <a:rPr lang="en-US" sz="2800"/>
                        <a:t>1</a:t>
                      </a:r>
                      <a:endParaRPr lang="en-IN" sz="2800"/>
                    </a:p>
                  </a:txBody>
                  <a:tcPr marL="143412" marR="143412" marT="71706" marB="71706"/>
                </a:tc>
                <a:tc>
                  <a:txBody>
                    <a:bodyPr/>
                    <a:lstStyle/>
                    <a:p>
                      <a:r>
                        <a:rPr lang="en-US" sz="2800"/>
                        <a:t>6</a:t>
                      </a:r>
                      <a:endParaRPr lang="en-IN" sz="2800"/>
                    </a:p>
                  </a:txBody>
                  <a:tcPr marL="143412" marR="143412" marT="71706" marB="71706"/>
                </a:tc>
                <a:tc>
                  <a:txBody>
                    <a:bodyPr/>
                    <a:lstStyle/>
                    <a:p>
                      <a:r>
                        <a:rPr lang="en-US" sz="2800"/>
                        <a:t>10</a:t>
                      </a:r>
                      <a:endParaRPr lang="en-IN" sz="2800"/>
                    </a:p>
                  </a:txBody>
                  <a:tcPr marL="143412" marR="143412" marT="71706" marB="71706"/>
                </a:tc>
                <a:tc>
                  <a:txBody>
                    <a:bodyPr/>
                    <a:lstStyle/>
                    <a:p>
                      <a:r>
                        <a:rPr lang="en-US" sz="2800"/>
                        <a:t>2</a:t>
                      </a:r>
                      <a:endParaRPr lang="en-IN" sz="2800"/>
                    </a:p>
                  </a:txBody>
                  <a:tcPr marL="143412" marR="143412" marT="71706" marB="71706"/>
                </a:tc>
                <a:tc>
                  <a:txBody>
                    <a:bodyPr/>
                    <a:lstStyle/>
                    <a:p>
                      <a:r>
                        <a:rPr lang="en-US" sz="2800"/>
                        <a:t>10</a:t>
                      </a:r>
                      <a:endParaRPr lang="en-IN" sz="2800"/>
                    </a:p>
                  </a:txBody>
                  <a:tcPr marL="143412" marR="143412" marT="71706" marB="71706"/>
                </a:tc>
                <a:extLst>
                  <a:ext uri="{0D108BD9-81ED-4DB2-BD59-A6C34878D82A}">
                    <a16:rowId xmlns:a16="http://schemas.microsoft.com/office/drawing/2014/main" val="10001"/>
                  </a:ext>
                </a:extLst>
              </a:tr>
              <a:tr h="631014">
                <a:tc>
                  <a:txBody>
                    <a:bodyPr/>
                    <a:lstStyle/>
                    <a:p>
                      <a:r>
                        <a:rPr lang="en-US" sz="2800"/>
                        <a:t>2</a:t>
                      </a:r>
                      <a:endParaRPr lang="en-IN" sz="2800"/>
                    </a:p>
                  </a:txBody>
                  <a:tcPr marL="143412" marR="143412" marT="71706" marB="71706"/>
                </a:tc>
                <a:tc>
                  <a:txBody>
                    <a:bodyPr/>
                    <a:lstStyle/>
                    <a:p>
                      <a:r>
                        <a:rPr lang="en-US" sz="2800"/>
                        <a:t>10</a:t>
                      </a:r>
                      <a:endParaRPr lang="en-IN" sz="2800"/>
                    </a:p>
                  </a:txBody>
                  <a:tcPr marL="143412" marR="143412" marT="71706" marB="71706"/>
                </a:tc>
                <a:tc>
                  <a:txBody>
                    <a:bodyPr/>
                    <a:lstStyle/>
                    <a:p>
                      <a:r>
                        <a:rPr lang="en-US" sz="2800"/>
                        <a:t>6</a:t>
                      </a:r>
                      <a:endParaRPr lang="en-IN" sz="2800"/>
                    </a:p>
                  </a:txBody>
                  <a:tcPr marL="143412" marR="143412" marT="71706" marB="71706"/>
                </a:tc>
                <a:tc>
                  <a:txBody>
                    <a:bodyPr/>
                    <a:lstStyle/>
                    <a:p>
                      <a:r>
                        <a:rPr lang="en-US" sz="2800"/>
                        <a:t>2</a:t>
                      </a:r>
                      <a:endParaRPr lang="en-IN" sz="2800"/>
                    </a:p>
                  </a:txBody>
                  <a:tcPr marL="143412" marR="143412" marT="71706" marB="71706"/>
                </a:tc>
                <a:tc>
                  <a:txBody>
                    <a:bodyPr/>
                    <a:lstStyle/>
                    <a:p>
                      <a:r>
                        <a:rPr lang="en-US" sz="2800"/>
                        <a:t>10</a:t>
                      </a:r>
                      <a:endParaRPr lang="en-IN" sz="2800"/>
                    </a:p>
                  </a:txBody>
                  <a:tcPr marL="143412" marR="143412" marT="71706" marB="71706"/>
                </a:tc>
                <a:extLst>
                  <a:ext uri="{0D108BD9-81ED-4DB2-BD59-A6C34878D82A}">
                    <a16:rowId xmlns:a16="http://schemas.microsoft.com/office/drawing/2014/main" val="10002"/>
                  </a:ext>
                </a:extLst>
              </a:tr>
              <a:tr h="631014">
                <a:tc>
                  <a:txBody>
                    <a:bodyPr/>
                    <a:lstStyle/>
                    <a:p>
                      <a:r>
                        <a:rPr lang="en-US" sz="2800"/>
                        <a:t>3</a:t>
                      </a:r>
                      <a:endParaRPr lang="en-IN" sz="2800"/>
                    </a:p>
                  </a:txBody>
                  <a:tcPr marL="143412" marR="143412" marT="71706" marB="71706"/>
                </a:tc>
                <a:tc>
                  <a:txBody>
                    <a:bodyPr/>
                    <a:lstStyle/>
                    <a:p>
                      <a:r>
                        <a:rPr lang="en-US" sz="2800"/>
                        <a:t>6</a:t>
                      </a:r>
                      <a:endParaRPr lang="en-IN" sz="2800"/>
                    </a:p>
                  </a:txBody>
                  <a:tcPr marL="143412" marR="143412" marT="71706" marB="71706"/>
                </a:tc>
                <a:tc>
                  <a:txBody>
                    <a:bodyPr/>
                    <a:lstStyle/>
                    <a:p>
                      <a:r>
                        <a:rPr lang="en-US" sz="2800"/>
                        <a:t>2</a:t>
                      </a:r>
                      <a:endParaRPr lang="en-IN" sz="2800"/>
                    </a:p>
                  </a:txBody>
                  <a:tcPr marL="143412" marR="143412" marT="71706" marB="71706"/>
                </a:tc>
                <a:tc>
                  <a:txBody>
                    <a:bodyPr/>
                    <a:lstStyle/>
                    <a:p>
                      <a:r>
                        <a:rPr lang="en-US" sz="2800"/>
                        <a:t>10</a:t>
                      </a:r>
                      <a:endParaRPr lang="en-IN" sz="2800"/>
                    </a:p>
                  </a:txBody>
                  <a:tcPr marL="143412" marR="143412" marT="71706" marB="71706"/>
                </a:tc>
                <a:tc>
                  <a:txBody>
                    <a:bodyPr/>
                    <a:lstStyle/>
                    <a:p>
                      <a:r>
                        <a:rPr lang="en-US" sz="2800"/>
                        <a:t>10</a:t>
                      </a:r>
                      <a:endParaRPr lang="en-IN" sz="2800"/>
                    </a:p>
                  </a:txBody>
                  <a:tcPr marL="143412" marR="143412" marT="71706" marB="71706"/>
                </a:tc>
                <a:extLst>
                  <a:ext uri="{0D108BD9-81ED-4DB2-BD59-A6C34878D82A}">
                    <a16:rowId xmlns:a16="http://schemas.microsoft.com/office/drawing/2014/main" val="10003"/>
                  </a:ext>
                </a:extLst>
              </a:tr>
              <a:tr h="631014">
                <a:tc>
                  <a:txBody>
                    <a:bodyPr/>
                    <a:lstStyle/>
                    <a:p>
                      <a:r>
                        <a:rPr lang="en-US" sz="2800"/>
                        <a:t>4</a:t>
                      </a:r>
                      <a:endParaRPr lang="en-IN" sz="2800"/>
                    </a:p>
                  </a:txBody>
                  <a:tcPr marL="143412" marR="143412" marT="71706" marB="71706"/>
                </a:tc>
                <a:tc>
                  <a:txBody>
                    <a:bodyPr/>
                    <a:lstStyle/>
                    <a:p>
                      <a:r>
                        <a:rPr lang="en-US" sz="2800"/>
                        <a:t>6</a:t>
                      </a:r>
                      <a:endParaRPr lang="en-IN" sz="2800"/>
                    </a:p>
                  </a:txBody>
                  <a:tcPr marL="143412" marR="143412" marT="71706" marB="71706"/>
                </a:tc>
                <a:tc>
                  <a:txBody>
                    <a:bodyPr/>
                    <a:lstStyle/>
                    <a:p>
                      <a:r>
                        <a:rPr lang="en-US" sz="2800"/>
                        <a:t>10</a:t>
                      </a:r>
                      <a:endParaRPr lang="en-IN" sz="2800"/>
                    </a:p>
                  </a:txBody>
                  <a:tcPr marL="143412" marR="143412" marT="71706" marB="71706"/>
                </a:tc>
                <a:tc>
                  <a:txBody>
                    <a:bodyPr/>
                    <a:lstStyle/>
                    <a:p>
                      <a:r>
                        <a:rPr lang="en-US" sz="2800"/>
                        <a:t>20</a:t>
                      </a:r>
                      <a:endParaRPr lang="en-IN" sz="2800"/>
                    </a:p>
                  </a:txBody>
                  <a:tcPr marL="143412" marR="143412" marT="71706" marB="71706"/>
                </a:tc>
                <a:tc>
                  <a:txBody>
                    <a:bodyPr/>
                    <a:lstStyle/>
                    <a:p>
                      <a:r>
                        <a:rPr lang="en-US" sz="2800"/>
                        <a:t>20</a:t>
                      </a:r>
                      <a:endParaRPr lang="en-IN" sz="2800"/>
                    </a:p>
                  </a:txBody>
                  <a:tcPr marL="143412" marR="143412" marT="71706" marB="71706"/>
                </a:tc>
                <a:extLst>
                  <a:ext uri="{0D108BD9-81ED-4DB2-BD59-A6C34878D82A}">
                    <a16:rowId xmlns:a16="http://schemas.microsoft.com/office/drawing/2014/main" val="10004"/>
                  </a:ext>
                </a:extLst>
              </a:tr>
              <a:tr h="631014">
                <a:tc>
                  <a:txBody>
                    <a:bodyPr/>
                    <a:lstStyle/>
                    <a:p>
                      <a:r>
                        <a:rPr lang="en-US" sz="2800"/>
                        <a:t>5</a:t>
                      </a:r>
                      <a:endParaRPr lang="en-IN" sz="2800"/>
                    </a:p>
                  </a:txBody>
                  <a:tcPr marL="143412" marR="143412" marT="71706" marB="71706"/>
                </a:tc>
                <a:tc>
                  <a:txBody>
                    <a:bodyPr/>
                    <a:lstStyle/>
                    <a:p>
                      <a:r>
                        <a:rPr lang="en-US" sz="2800"/>
                        <a:t>10</a:t>
                      </a:r>
                      <a:endParaRPr lang="en-IN" sz="2800"/>
                    </a:p>
                  </a:txBody>
                  <a:tcPr marL="143412" marR="143412" marT="71706" marB="71706"/>
                </a:tc>
                <a:tc>
                  <a:txBody>
                    <a:bodyPr/>
                    <a:lstStyle/>
                    <a:p>
                      <a:r>
                        <a:rPr lang="en-US" sz="2800"/>
                        <a:t>5</a:t>
                      </a:r>
                      <a:endParaRPr lang="en-IN" sz="2800"/>
                    </a:p>
                  </a:txBody>
                  <a:tcPr marL="143412" marR="143412" marT="71706" marB="71706"/>
                </a:tc>
                <a:tc>
                  <a:txBody>
                    <a:bodyPr/>
                    <a:lstStyle/>
                    <a:p>
                      <a:r>
                        <a:rPr lang="en-US" sz="2800"/>
                        <a:t>6</a:t>
                      </a:r>
                      <a:endParaRPr lang="en-IN" sz="2800"/>
                    </a:p>
                  </a:txBody>
                  <a:tcPr marL="143412" marR="143412" marT="71706" marB="71706"/>
                </a:tc>
                <a:tc>
                  <a:txBody>
                    <a:bodyPr/>
                    <a:lstStyle/>
                    <a:p>
                      <a:r>
                        <a:rPr lang="en-US" sz="2800"/>
                        <a:t>10</a:t>
                      </a:r>
                      <a:endParaRPr lang="en-IN" sz="2800"/>
                    </a:p>
                  </a:txBody>
                  <a:tcPr marL="143412" marR="143412" marT="71706" marB="71706"/>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057813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ED2256-3852-4964-8253-8776160BFB9C}"/>
              </a:ext>
            </a:extLst>
          </p:cNvPr>
          <p:cNvSpPr>
            <a:spLocks noGrp="1"/>
          </p:cNvSpPr>
          <p:nvPr>
            <p:ph type="title"/>
          </p:nvPr>
        </p:nvSpPr>
        <p:spPr>
          <a:xfrm>
            <a:off x="6411685" y="634946"/>
            <a:ext cx="5127171" cy="1450757"/>
          </a:xfrm>
        </p:spPr>
        <p:txBody>
          <a:bodyPr>
            <a:normAutofit/>
          </a:bodyPr>
          <a:lstStyle/>
          <a:p>
            <a:r>
              <a:rPr lang="en-IN" sz="3000"/>
              <a:t>How many test cases are needed to achieve 100% statement coverage? </a:t>
            </a:r>
          </a:p>
        </p:txBody>
      </p:sp>
      <p:pic>
        <p:nvPicPr>
          <p:cNvPr id="4" name="Picture 3">
            <a:extLst>
              <a:ext uri="{FF2B5EF4-FFF2-40B4-BE49-F238E27FC236}">
                <a16:creationId xmlns:a16="http://schemas.microsoft.com/office/drawing/2014/main" id="{F347B48D-8B3F-4C0F-A3D3-99B8932A1C62}"/>
              </a:ext>
            </a:extLst>
          </p:cNvPr>
          <p:cNvPicPr>
            <a:picLocks noChangeAspect="1"/>
          </p:cNvPicPr>
          <p:nvPr/>
        </p:nvPicPr>
        <p:blipFill>
          <a:blip r:embed="rId2"/>
          <a:stretch>
            <a:fillRect/>
          </a:stretch>
        </p:blipFill>
        <p:spPr>
          <a:xfrm>
            <a:off x="643192" y="731056"/>
            <a:ext cx="5115347" cy="5075846"/>
          </a:xfrm>
          <a:prstGeom prst="rect">
            <a:avLst/>
          </a:prstGeom>
        </p:spPr>
      </p:pic>
      <p:cxnSp>
        <p:nvCxnSpPr>
          <p:cNvPr id="11" name="Straight Connector 10">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53CA209-E1C6-4698-A902-ABEC66DE7830}"/>
              </a:ext>
            </a:extLst>
          </p:cNvPr>
          <p:cNvSpPr>
            <a:spLocks noGrp="1"/>
          </p:cNvSpPr>
          <p:nvPr>
            <p:ph idx="1"/>
          </p:nvPr>
        </p:nvSpPr>
        <p:spPr>
          <a:xfrm>
            <a:off x="6411684" y="2407436"/>
            <a:ext cx="5127172" cy="3461658"/>
          </a:xfrm>
        </p:spPr>
        <p:txBody>
          <a:bodyPr>
            <a:normAutofit/>
          </a:bodyPr>
          <a:lstStyle/>
          <a:p>
            <a:r>
              <a:rPr lang="en-IN" dirty="0"/>
              <a:t>Options:</a:t>
            </a:r>
          </a:p>
          <a:p>
            <a:r>
              <a:rPr lang="en-IN" dirty="0"/>
              <a:t>A. 1</a:t>
            </a:r>
          </a:p>
          <a:p>
            <a:r>
              <a:rPr lang="en-IN" dirty="0"/>
              <a:t>B.2</a:t>
            </a:r>
          </a:p>
          <a:p>
            <a:r>
              <a:rPr lang="en-IN" dirty="0"/>
              <a:t>C.3</a:t>
            </a:r>
          </a:p>
          <a:p>
            <a:r>
              <a:rPr lang="en-IN" dirty="0"/>
              <a:t>D.4</a:t>
            </a:r>
          </a:p>
        </p:txBody>
      </p:sp>
      <p:sp>
        <p:nvSpPr>
          <p:cNvPr id="13" name="Rectangle 12">
            <a:extLst>
              <a:ext uri="{FF2B5EF4-FFF2-40B4-BE49-F238E27FC236}">
                <a16:creationId xmlns:a16="http://schemas.microsoft.com/office/drawing/2014/main" id="{5712F7E8-BFD5-4B85-A173-57790DA12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1339141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1097280" y="758952"/>
            <a:ext cx="10058400" cy="3892168"/>
          </a:xfrm>
          <a:prstGeom prst="rect">
            <a:avLst/>
          </a:prstGeom>
        </p:spPr>
        <p:txBody>
          <a:bodyPr vert="horz" lIns="91440" tIns="45720" rIns="91440" bIns="45720" rtlCol="0" anchor="b">
            <a:normAutofit/>
          </a:bodyPr>
          <a:lstStyle/>
          <a:p>
            <a:pPr marL="12700"/>
            <a:r>
              <a:rPr lang="en-US" sz="9600">
                <a:solidFill>
                  <a:srgbClr val="FFFFFF"/>
                </a:solidFill>
              </a:rPr>
              <a:t>Mutation Operators</a:t>
            </a:r>
          </a:p>
        </p:txBody>
      </p:sp>
      <p:sp>
        <p:nvSpPr>
          <p:cNvPr id="13" name="Rectangle 12">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93" name="Rectangle 192">
            <a:extLst>
              <a:ext uri="{FF2B5EF4-FFF2-40B4-BE49-F238E27FC236}">
                <a16:creationId xmlns:a16="http://schemas.microsoft.com/office/drawing/2014/main" id="{2C7211D9-E545-4D00-9874-641EC7C7B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5DBBC34A-8C43-4368-951E-A04EB7C00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91E5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cstate="print"/>
          <a:stretch>
            <a:fillRect/>
          </a:stretch>
        </p:blipFill>
        <p:spPr bwMode="auto">
          <a:xfrm>
            <a:off x="1488528" y="801793"/>
            <a:ext cx="9209355" cy="5249332"/>
          </a:xfrm>
          <a:prstGeom prst="rect">
            <a:avLst/>
          </a:prstGeom>
          <a:noFill/>
        </p:spPr>
      </p:pic>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p:cNvPicPr>
            <a:picLocks noChangeAspect="1" noChangeArrowheads="1"/>
          </p:cNvPicPr>
          <p:nvPr/>
        </p:nvPicPr>
        <p:blipFill>
          <a:blip r:embed="rId2" cstate="print"/>
          <a:stretch>
            <a:fillRect/>
          </a:stretch>
        </p:blipFill>
        <p:spPr bwMode="auto">
          <a:xfrm>
            <a:off x="943356" y="1242044"/>
            <a:ext cx="10337292" cy="4367506"/>
          </a:xfrm>
          <a:prstGeom prst="rect">
            <a:avLst/>
          </a:prstGeom>
          <a:noFill/>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Operand Modifications</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100"/>
              </a:spcBef>
              <a:buSzPct val="80000"/>
              <a:buFont typeface="Calibri" panose="020F0502020204030204" pitchFamily="34" charset="0"/>
              <a:buChar char="●"/>
              <a:tabLst>
                <a:tab pos="424815" algn="l"/>
                <a:tab pos="425450" algn="l"/>
              </a:tabLst>
            </a:pPr>
            <a:r>
              <a:rPr lang="en-US" sz="2400">
                <a:solidFill>
                  <a:schemeClr val="tx1">
                    <a:lumMod val="75000"/>
                    <a:lumOff val="25000"/>
                  </a:schemeClr>
                </a:solidFill>
              </a:rPr>
              <a:t>X </a:t>
            </a:r>
            <a:r>
              <a:rPr lang="en-US" sz="2400" spc="-5">
                <a:solidFill>
                  <a:schemeClr val="tx1">
                    <a:lumMod val="75000"/>
                    <a:lumOff val="25000"/>
                  </a:schemeClr>
                </a:solidFill>
              </a:rPr>
              <a:t>for </a:t>
            </a:r>
            <a:r>
              <a:rPr lang="en-US" sz="2400">
                <a:solidFill>
                  <a:schemeClr val="tx1">
                    <a:lumMod val="75000"/>
                    <a:lumOff val="25000"/>
                  </a:schemeClr>
                </a:solidFill>
              </a:rPr>
              <a:t>Y</a:t>
            </a:r>
            <a:r>
              <a:rPr lang="en-US" sz="2400" spc="-35">
                <a:solidFill>
                  <a:schemeClr val="tx1">
                    <a:lumMod val="75000"/>
                    <a:lumOff val="25000"/>
                  </a:schemeClr>
                </a:solidFill>
              </a:rPr>
              <a:t> </a:t>
            </a:r>
            <a:r>
              <a:rPr lang="en-US" sz="2400">
                <a:solidFill>
                  <a:schemeClr val="tx1">
                    <a:lumMod val="75000"/>
                    <a:lumOff val="25000"/>
                  </a:schemeClr>
                </a:solidFill>
              </a:rPr>
              <a:t>replacement</a:t>
            </a:r>
          </a:p>
          <a:p>
            <a:pPr marL="882015" lvl="1" indent="-412115">
              <a:spcBef>
                <a:spcPts val="2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constant </a:t>
            </a:r>
            <a:r>
              <a:rPr lang="en-US" sz="2400" i="1" spc="-5">
                <a:solidFill>
                  <a:schemeClr val="tx1">
                    <a:lumMod val="75000"/>
                    <a:lumOff val="25000"/>
                  </a:schemeClr>
                </a:solidFill>
              </a:rPr>
              <a:t>C1 </a:t>
            </a:r>
            <a:r>
              <a:rPr lang="en-US" sz="2400" spc="-5">
                <a:solidFill>
                  <a:schemeClr val="tx1">
                    <a:lumMod val="75000"/>
                    <a:lumOff val="25000"/>
                  </a:schemeClr>
                </a:solidFill>
              </a:rPr>
              <a:t>with </a:t>
            </a:r>
            <a:r>
              <a:rPr lang="en-US" sz="2400">
                <a:solidFill>
                  <a:schemeClr val="tx1">
                    <a:lumMod val="75000"/>
                    <a:lumOff val="25000"/>
                  </a:schemeClr>
                </a:solidFill>
              </a:rPr>
              <a:t>constant</a:t>
            </a:r>
            <a:r>
              <a:rPr lang="en-US" sz="2400" spc="-10">
                <a:solidFill>
                  <a:schemeClr val="tx1">
                    <a:lumMod val="75000"/>
                    <a:lumOff val="25000"/>
                  </a:schemeClr>
                </a:solidFill>
              </a:rPr>
              <a:t> </a:t>
            </a:r>
            <a:r>
              <a:rPr lang="en-US" sz="2400" i="1" spc="-5">
                <a:solidFill>
                  <a:schemeClr val="tx1">
                    <a:lumMod val="75000"/>
                    <a:lumOff val="25000"/>
                  </a:schemeClr>
                </a:solidFill>
              </a:rPr>
              <a:t>C2</a:t>
            </a:r>
            <a:r>
              <a:rPr lang="en-US" sz="2400" spc="-5">
                <a:solidFill>
                  <a:schemeClr val="tx1">
                    <a:lumMod val="75000"/>
                    <a:lumOff val="25000"/>
                  </a:schemeClr>
                </a:solidFill>
              </a:rPr>
              <a:t>.</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constant </a:t>
            </a:r>
            <a:r>
              <a:rPr lang="en-US" sz="2400" i="1">
                <a:solidFill>
                  <a:schemeClr val="tx1">
                    <a:lumMod val="75000"/>
                    <a:lumOff val="25000"/>
                  </a:schemeClr>
                </a:solidFill>
              </a:rPr>
              <a:t>C </a:t>
            </a:r>
            <a:r>
              <a:rPr lang="en-US" sz="2400" spc="-5">
                <a:solidFill>
                  <a:schemeClr val="tx1">
                    <a:lumMod val="75000"/>
                    <a:lumOff val="25000"/>
                  </a:schemeClr>
                </a:solidFill>
              </a:rPr>
              <a:t>with </a:t>
            </a:r>
            <a:r>
              <a:rPr lang="en-US" sz="2400">
                <a:solidFill>
                  <a:schemeClr val="tx1">
                    <a:lumMod val="75000"/>
                    <a:lumOff val="25000"/>
                  </a:schemeClr>
                </a:solidFill>
              </a:rPr>
              <a:t>scalar variable</a:t>
            </a:r>
            <a:r>
              <a:rPr lang="en-US" sz="2400" spc="-30">
                <a:solidFill>
                  <a:schemeClr val="tx1">
                    <a:lumMod val="75000"/>
                    <a:lumOff val="25000"/>
                  </a:schemeClr>
                </a:solidFill>
              </a:rPr>
              <a:t> </a:t>
            </a:r>
            <a:r>
              <a:rPr lang="en-US" sz="2400" i="1">
                <a:solidFill>
                  <a:schemeClr val="tx1">
                    <a:lumMod val="75000"/>
                    <a:lumOff val="25000"/>
                  </a:schemeClr>
                </a:solidFill>
              </a:rPr>
              <a:t>S</a:t>
            </a:r>
            <a:r>
              <a:rPr lang="en-US" sz="2400">
                <a:solidFill>
                  <a:schemeClr val="tx1">
                    <a:lumMod val="75000"/>
                    <a:lumOff val="25000"/>
                  </a:schemeClr>
                </a:solidFill>
              </a:rPr>
              <a:t>.</a:t>
            </a: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scalar </a:t>
            </a:r>
            <a:r>
              <a:rPr lang="en-US" sz="2400" i="1">
                <a:solidFill>
                  <a:schemeClr val="tx1">
                    <a:lumMod val="75000"/>
                    <a:lumOff val="25000"/>
                  </a:schemeClr>
                </a:solidFill>
              </a:rPr>
              <a:t>S </a:t>
            </a:r>
            <a:r>
              <a:rPr lang="en-US" sz="2400" spc="-5">
                <a:solidFill>
                  <a:schemeClr val="tx1">
                    <a:lumMod val="75000"/>
                    <a:lumOff val="25000"/>
                  </a:schemeClr>
                </a:solidFill>
              </a:rPr>
              <a:t>for </a:t>
            </a:r>
            <a:r>
              <a:rPr lang="en-US" sz="2400">
                <a:solidFill>
                  <a:schemeClr val="tx1">
                    <a:lumMod val="75000"/>
                    <a:lumOff val="25000"/>
                  </a:schemeClr>
                </a:solidFill>
              </a:rPr>
              <a:t>constant</a:t>
            </a:r>
            <a:r>
              <a:rPr lang="en-US" sz="2400" spc="-5">
                <a:solidFill>
                  <a:schemeClr val="tx1">
                    <a:lumMod val="75000"/>
                    <a:lumOff val="25000"/>
                  </a:schemeClr>
                </a:solidFill>
              </a:rPr>
              <a:t> </a:t>
            </a:r>
            <a:r>
              <a:rPr lang="en-US" sz="2400" i="1">
                <a:solidFill>
                  <a:schemeClr val="tx1">
                    <a:lumMod val="75000"/>
                    <a:lumOff val="25000"/>
                  </a:schemeClr>
                </a:solidFill>
              </a:rPr>
              <a:t>C</a:t>
            </a:r>
            <a:r>
              <a:rPr lang="en-US" sz="2400">
                <a:solidFill>
                  <a:schemeClr val="tx1">
                    <a:lumMod val="75000"/>
                    <a:lumOff val="25000"/>
                  </a:schemeClr>
                </a:solidFill>
              </a:rPr>
              <a:t>.</a:t>
            </a: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scalar </a:t>
            </a:r>
            <a:r>
              <a:rPr lang="en-US" sz="2400" i="1" spc="-5">
                <a:solidFill>
                  <a:schemeClr val="tx1">
                    <a:lumMod val="75000"/>
                    <a:lumOff val="25000"/>
                  </a:schemeClr>
                </a:solidFill>
              </a:rPr>
              <a:t>S1 </a:t>
            </a:r>
            <a:r>
              <a:rPr lang="en-US" sz="2400" spc="-5">
                <a:solidFill>
                  <a:schemeClr val="tx1">
                    <a:lumMod val="75000"/>
                    <a:lumOff val="25000"/>
                  </a:schemeClr>
                </a:solidFill>
              </a:rPr>
              <a:t>with </a:t>
            </a:r>
            <a:r>
              <a:rPr lang="en-US" sz="2400">
                <a:solidFill>
                  <a:schemeClr val="tx1">
                    <a:lumMod val="75000"/>
                    <a:lumOff val="25000"/>
                  </a:schemeClr>
                </a:solidFill>
              </a:rPr>
              <a:t>scalar </a:t>
            </a:r>
            <a:r>
              <a:rPr lang="en-US" sz="2400" i="1" spc="-5">
                <a:solidFill>
                  <a:schemeClr val="tx1">
                    <a:lumMod val="75000"/>
                    <a:lumOff val="25000"/>
                  </a:schemeClr>
                </a:solidFill>
              </a:rPr>
              <a:t>S2</a:t>
            </a:r>
            <a:r>
              <a:rPr lang="en-US" sz="2400" spc="-5">
                <a:solidFill>
                  <a:schemeClr val="tx1">
                    <a:lumMod val="75000"/>
                    <a:lumOff val="25000"/>
                  </a:schemeClr>
                </a:solidFill>
              </a:rPr>
              <a:t>.</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scalar/constant </a:t>
            </a:r>
            <a:r>
              <a:rPr lang="en-US" sz="2400" spc="-5">
                <a:solidFill>
                  <a:schemeClr val="tx1">
                    <a:lumMod val="75000"/>
                    <a:lumOff val="25000"/>
                  </a:schemeClr>
                </a:solidFill>
              </a:rPr>
              <a:t>with array </a:t>
            </a:r>
            <a:r>
              <a:rPr lang="en-US" sz="2400">
                <a:solidFill>
                  <a:schemeClr val="tx1">
                    <a:lumMod val="75000"/>
                    <a:lumOff val="25000"/>
                  </a:schemeClr>
                </a:solidFill>
              </a:rPr>
              <a:t>reference</a:t>
            </a:r>
            <a:r>
              <a:rPr lang="en-US" sz="2400" spc="-50">
                <a:solidFill>
                  <a:schemeClr val="tx1">
                    <a:lumMod val="75000"/>
                    <a:lumOff val="25000"/>
                  </a:schemeClr>
                </a:solidFill>
              </a:rPr>
              <a:t> </a:t>
            </a:r>
            <a:r>
              <a:rPr lang="en-US" sz="2400" i="1" spc="-5">
                <a:solidFill>
                  <a:schemeClr val="tx1">
                    <a:lumMod val="75000"/>
                    <a:lumOff val="25000"/>
                  </a:schemeClr>
                </a:solidFill>
              </a:rPr>
              <a:t>A[I]</a:t>
            </a:r>
            <a:r>
              <a:rPr lang="en-US" sz="2400" spc="-5">
                <a:solidFill>
                  <a:schemeClr val="tx1">
                    <a:lumMod val="75000"/>
                    <a:lumOff val="25000"/>
                  </a:schemeClr>
                </a:solidFill>
              </a:rPr>
              <a:t>.</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array </a:t>
            </a:r>
            <a:r>
              <a:rPr lang="en-US" sz="2400">
                <a:solidFill>
                  <a:schemeClr val="tx1">
                    <a:lumMod val="75000"/>
                    <a:lumOff val="25000"/>
                  </a:schemeClr>
                </a:solidFill>
              </a:rPr>
              <a:t>reference </a:t>
            </a:r>
            <a:r>
              <a:rPr lang="en-US" sz="2400" i="1" spc="-5">
                <a:solidFill>
                  <a:schemeClr val="tx1">
                    <a:lumMod val="75000"/>
                    <a:lumOff val="25000"/>
                  </a:schemeClr>
                </a:solidFill>
              </a:rPr>
              <a:t>A[I] </a:t>
            </a:r>
            <a:r>
              <a:rPr lang="en-US" sz="2400" spc="-5">
                <a:solidFill>
                  <a:schemeClr val="tx1">
                    <a:lumMod val="75000"/>
                    <a:lumOff val="25000"/>
                  </a:schemeClr>
                </a:solidFill>
              </a:rPr>
              <a:t>with</a:t>
            </a:r>
            <a:r>
              <a:rPr lang="en-US" sz="2400" spc="-55">
                <a:solidFill>
                  <a:schemeClr val="tx1">
                    <a:lumMod val="75000"/>
                    <a:lumOff val="25000"/>
                  </a:schemeClr>
                </a:solidFill>
              </a:rPr>
              <a:t> </a:t>
            </a:r>
            <a:r>
              <a:rPr lang="en-US" sz="2400">
                <a:solidFill>
                  <a:schemeClr val="tx1">
                    <a:lumMod val="75000"/>
                    <a:lumOff val="25000"/>
                  </a:schemeClr>
                </a:solidFill>
              </a:rPr>
              <a:t>scalar/constant.</a:t>
            </a:r>
          </a:p>
          <a:p>
            <a:pPr marL="882015" marR="917575" lvl="1" indent="-412115">
              <a:spcBef>
                <a:spcPts val="405"/>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array </a:t>
            </a:r>
            <a:r>
              <a:rPr lang="en-US" sz="2400">
                <a:solidFill>
                  <a:schemeClr val="tx1">
                    <a:lumMod val="75000"/>
                    <a:lumOff val="25000"/>
                  </a:schemeClr>
                </a:solidFill>
              </a:rPr>
              <a:t>reference </a:t>
            </a:r>
            <a:r>
              <a:rPr lang="en-US" sz="2400" spc="-5">
                <a:solidFill>
                  <a:schemeClr val="tx1">
                    <a:lumMod val="75000"/>
                    <a:lumOff val="25000"/>
                  </a:schemeClr>
                </a:solidFill>
              </a:rPr>
              <a:t>with another array  </a:t>
            </a:r>
            <a:r>
              <a:rPr lang="en-US" sz="2400">
                <a:solidFill>
                  <a:schemeClr val="tx1">
                    <a:lumMod val="75000"/>
                    <a:lumOff val="25000"/>
                  </a:schemeClr>
                </a:solidFill>
              </a:rPr>
              <a:t>reference.</a:t>
            </a:r>
          </a:p>
          <a:p>
            <a:pPr marL="1339215" lvl="2" indent="-381635">
              <a:buFont typeface="Calibri" panose="020F0502020204030204" pitchFamily="34" charset="0"/>
              <a:buChar char="■"/>
              <a:tabLst>
                <a:tab pos="1339215" algn="l"/>
                <a:tab pos="1339850" algn="l"/>
              </a:tabLst>
            </a:pPr>
            <a:r>
              <a:rPr lang="en-US" sz="2400" spc="-5">
                <a:solidFill>
                  <a:schemeClr val="tx1">
                    <a:lumMod val="75000"/>
                    <a:lumOff val="25000"/>
                  </a:schemeClr>
                </a:solidFill>
              </a:rPr>
              <a:t>Either another array or another index in the </a:t>
            </a:r>
            <a:r>
              <a:rPr lang="en-US" sz="2400">
                <a:solidFill>
                  <a:schemeClr val="tx1">
                    <a:lumMod val="75000"/>
                    <a:lumOff val="25000"/>
                  </a:schemeClr>
                </a:solidFill>
              </a:rPr>
              <a:t>same</a:t>
            </a:r>
            <a:r>
              <a:rPr lang="en-US" sz="2400" spc="-70">
                <a:solidFill>
                  <a:schemeClr val="tx1">
                    <a:lumMod val="75000"/>
                    <a:lumOff val="25000"/>
                  </a:schemeClr>
                </a:solidFill>
              </a:rPr>
              <a:t> </a:t>
            </a:r>
            <a:r>
              <a:rPr lang="en-US" sz="2400" spc="-5">
                <a:solidFill>
                  <a:schemeClr val="tx1">
                    <a:lumMod val="75000"/>
                    <a:lumOff val="25000"/>
                  </a:schemeClr>
                </a:solidFill>
              </a:rPr>
              <a:t>array.</a:t>
            </a:r>
            <a:endParaRPr lang="en-US" sz="2400">
              <a:solidFill>
                <a:schemeClr val="tx1">
                  <a:lumMod val="75000"/>
                  <a:lumOff val="25000"/>
                </a:schemeClr>
              </a:solidFill>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p>
            <a:pPr marL="12700"/>
            <a:r>
              <a:rPr lang="en-US" sz="3600">
                <a:solidFill>
                  <a:schemeClr val="bg1"/>
                </a:solidFill>
              </a:rPr>
              <a:t>Expression Modifications</a:t>
            </a:r>
          </a:p>
        </p:txBody>
      </p:sp>
      <p:graphicFrame>
        <p:nvGraphicFramePr>
          <p:cNvPr id="7" name="object 3">
            <a:extLst>
              <a:ext uri="{FF2B5EF4-FFF2-40B4-BE49-F238E27FC236}">
                <a16:creationId xmlns:a16="http://schemas.microsoft.com/office/drawing/2014/main" id="{CCCB0D5C-4009-463A-A31D-4439FD5FF749}"/>
              </a:ext>
            </a:extLst>
          </p:cNvPr>
          <p:cNvGraphicFramePr/>
          <p:nvPr>
            <p:extLst>
              <p:ext uri="{D42A27DB-BD31-4B8C-83A1-F6EECF244321}">
                <p14:modId xmlns:p14="http://schemas.microsoft.com/office/powerpoint/2010/main" val="407150350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Expression Modifications</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100"/>
              </a:spcBef>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Conditional</a:t>
            </a:r>
            <a:r>
              <a:rPr lang="en-US" sz="2400" spc="-10">
                <a:solidFill>
                  <a:schemeClr val="tx1">
                    <a:lumMod val="75000"/>
                    <a:lumOff val="25000"/>
                  </a:schemeClr>
                </a:solidFill>
              </a:rPr>
              <a:t> </a:t>
            </a:r>
            <a:r>
              <a:rPr lang="en-US" sz="2400" spc="-5">
                <a:solidFill>
                  <a:schemeClr val="tx1">
                    <a:lumMod val="75000"/>
                    <a:lumOff val="25000"/>
                  </a:schemeClr>
                </a:solidFill>
              </a:rPr>
              <a:t>Operators</a:t>
            </a:r>
            <a:endParaRPr lang="en-US" sz="2400">
              <a:solidFill>
                <a:schemeClr val="tx1">
                  <a:lumMod val="75000"/>
                  <a:lumOff val="25000"/>
                </a:schemeClr>
              </a:solidFill>
            </a:endParaRPr>
          </a:p>
          <a:p>
            <a:pPr marL="882015" lvl="1" indent="-412115">
              <a:spcBef>
                <a:spcPts val="2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Binary: </a:t>
            </a:r>
            <a:r>
              <a:rPr lang="en-US" sz="2400" i="1">
                <a:solidFill>
                  <a:schemeClr val="tx1">
                    <a:lumMod val="75000"/>
                    <a:lumOff val="25000"/>
                  </a:schemeClr>
                </a:solidFill>
              </a:rPr>
              <a:t>x (&amp;&amp;, </a:t>
            </a:r>
            <a:r>
              <a:rPr lang="en-US" sz="2400" i="1" spc="-5">
                <a:solidFill>
                  <a:schemeClr val="tx1">
                    <a:lumMod val="75000"/>
                    <a:lumOff val="25000"/>
                  </a:schemeClr>
                </a:solidFill>
              </a:rPr>
              <a:t>||, &amp;, |, ^)</a:t>
            </a:r>
            <a:r>
              <a:rPr lang="en-US" sz="2400" i="1" spc="-15">
                <a:solidFill>
                  <a:schemeClr val="tx1">
                    <a:lumMod val="75000"/>
                    <a:lumOff val="25000"/>
                  </a:schemeClr>
                </a:solidFill>
              </a:rPr>
              <a:t> </a:t>
            </a:r>
            <a:r>
              <a:rPr lang="en-US" sz="2400" i="1">
                <a:solidFill>
                  <a:schemeClr val="tx1">
                    <a:lumMod val="75000"/>
                    <a:lumOff val="25000"/>
                  </a:schemeClr>
                </a:solidFill>
              </a:rPr>
              <a:t>y</a:t>
            </a:r>
            <a:endParaRPr lang="en-US" sz="2400">
              <a:solidFill>
                <a:schemeClr val="tx1">
                  <a:lumMod val="75000"/>
                  <a:lumOff val="25000"/>
                </a:schemeClr>
              </a:solidFill>
            </a:endParaRPr>
          </a:p>
          <a:p>
            <a:pPr marL="882015" lvl="1"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Unary: </a:t>
            </a:r>
            <a:r>
              <a:rPr lang="en-US" sz="2400">
                <a:solidFill>
                  <a:schemeClr val="tx1">
                    <a:lumMod val="75000"/>
                    <a:lumOff val="25000"/>
                  </a:schemeClr>
                </a:solidFill>
              </a:rPr>
              <a:t>(~, </a:t>
            </a:r>
            <a:r>
              <a:rPr lang="en-US" sz="2400" i="1" spc="-5">
                <a:solidFill>
                  <a:schemeClr val="tx1">
                    <a:lumMod val="75000"/>
                    <a:lumOff val="25000"/>
                  </a:schemeClr>
                </a:solidFill>
              </a:rPr>
              <a:t>!)x</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Relational</a:t>
            </a:r>
            <a:r>
              <a:rPr lang="en-US" sz="2400" spc="-10">
                <a:solidFill>
                  <a:schemeClr val="tx1">
                    <a:lumMod val="75000"/>
                    <a:lumOff val="25000"/>
                  </a:schemeClr>
                </a:solidFill>
              </a:rPr>
              <a:t> </a:t>
            </a:r>
            <a:r>
              <a:rPr lang="en-US" sz="2400" spc="-5">
                <a:solidFill>
                  <a:schemeClr val="tx1">
                    <a:lumMod val="75000"/>
                    <a:lumOff val="25000"/>
                  </a:schemeClr>
                </a:solidFill>
              </a:rPr>
              <a:t>Operators</a:t>
            </a:r>
            <a:endParaRPr lang="en-US" sz="2400">
              <a:solidFill>
                <a:schemeClr val="tx1">
                  <a:lumMod val="75000"/>
                  <a:lumOff val="25000"/>
                </a:schemeClr>
              </a:solidFill>
            </a:endParaRPr>
          </a:p>
          <a:p>
            <a:pPr marL="966469" indent="-496570">
              <a:spcBef>
                <a:spcPts val="25"/>
              </a:spcBef>
              <a:buFont typeface="Calibri" panose="020F0502020204030204" pitchFamily="34" charset="0"/>
              <a:buChar char="○"/>
              <a:tabLst>
                <a:tab pos="966469" algn="l"/>
                <a:tab pos="967105" algn="l"/>
              </a:tabLst>
            </a:pPr>
            <a:r>
              <a:rPr lang="en-US" sz="2400" i="1">
                <a:solidFill>
                  <a:schemeClr val="tx1">
                    <a:lumMod val="75000"/>
                    <a:lumOff val="25000"/>
                  </a:schemeClr>
                </a:solidFill>
              </a:rPr>
              <a:t>x (&gt;, </a:t>
            </a:r>
            <a:r>
              <a:rPr lang="en-US" sz="2400" i="1" spc="-5">
                <a:solidFill>
                  <a:schemeClr val="tx1">
                    <a:lumMod val="75000"/>
                    <a:lumOff val="25000"/>
                  </a:schemeClr>
                </a:solidFill>
              </a:rPr>
              <a:t>&gt;=, &lt;, &lt;=, ==, !=)</a:t>
            </a:r>
            <a:r>
              <a:rPr lang="en-US" sz="2400" i="1" spc="-55">
                <a:solidFill>
                  <a:schemeClr val="tx1">
                    <a:lumMod val="75000"/>
                    <a:lumOff val="25000"/>
                  </a:schemeClr>
                </a:solidFill>
              </a:rPr>
              <a:t> </a:t>
            </a:r>
            <a:r>
              <a:rPr lang="en-US" sz="2400" i="1">
                <a:solidFill>
                  <a:schemeClr val="tx1">
                    <a:lumMod val="75000"/>
                    <a:lumOff val="25000"/>
                  </a:schemeClr>
                </a:solidFill>
              </a:rPr>
              <a:t>y</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spc="-10">
                <a:solidFill>
                  <a:schemeClr val="tx1">
                    <a:lumMod val="75000"/>
                    <a:lumOff val="25000"/>
                  </a:schemeClr>
                </a:solidFill>
              </a:rPr>
              <a:t>Shift</a:t>
            </a:r>
            <a:r>
              <a:rPr lang="en-US" sz="2400" spc="-15">
                <a:solidFill>
                  <a:schemeClr val="tx1">
                    <a:lumMod val="75000"/>
                    <a:lumOff val="25000"/>
                  </a:schemeClr>
                </a:solidFill>
              </a:rPr>
              <a:t> </a:t>
            </a:r>
            <a:r>
              <a:rPr lang="en-US" sz="2400" spc="-5">
                <a:solidFill>
                  <a:schemeClr val="tx1">
                    <a:lumMod val="75000"/>
                    <a:lumOff val="25000"/>
                  </a:schemeClr>
                </a:solidFill>
              </a:rPr>
              <a:t>Operators</a:t>
            </a:r>
            <a:endParaRPr lang="en-US" sz="2400">
              <a:solidFill>
                <a:schemeClr val="tx1">
                  <a:lumMod val="75000"/>
                  <a:lumOff val="25000"/>
                </a:schemeClr>
              </a:solidFill>
            </a:endParaRPr>
          </a:p>
          <a:p>
            <a:pPr marL="882015" lvl="1" indent="-412115">
              <a:spcBef>
                <a:spcPts val="25"/>
              </a:spcBef>
              <a:buFont typeface="Calibri" panose="020F0502020204030204" pitchFamily="34" charset="0"/>
              <a:buChar char="○"/>
              <a:tabLst>
                <a:tab pos="882015" algn="l"/>
                <a:tab pos="882650" algn="l"/>
              </a:tabLst>
            </a:pPr>
            <a:r>
              <a:rPr lang="en-US" sz="2400" i="1">
                <a:solidFill>
                  <a:schemeClr val="tx1">
                    <a:lumMod val="75000"/>
                    <a:lumOff val="25000"/>
                  </a:schemeClr>
                </a:solidFill>
              </a:rPr>
              <a:t>x (&gt;&gt;, </a:t>
            </a:r>
            <a:r>
              <a:rPr lang="en-US" sz="2400" i="1" spc="-5">
                <a:solidFill>
                  <a:schemeClr val="tx1">
                    <a:lumMod val="75000"/>
                    <a:lumOff val="25000"/>
                  </a:schemeClr>
                </a:solidFill>
              </a:rPr>
              <a:t>&lt;&lt;, &gt;&gt;&gt;&gt;)</a:t>
            </a:r>
            <a:r>
              <a:rPr lang="en-US" sz="2400" i="1" spc="-35">
                <a:solidFill>
                  <a:schemeClr val="tx1">
                    <a:lumMod val="75000"/>
                    <a:lumOff val="25000"/>
                  </a:schemeClr>
                </a:solidFill>
              </a:rPr>
              <a:t> </a:t>
            </a:r>
            <a:r>
              <a:rPr lang="en-US" sz="2400" i="1">
                <a:solidFill>
                  <a:schemeClr val="tx1">
                    <a:lumMod val="75000"/>
                    <a:lumOff val="25000"/>
                  </a:schemeClr>
                </a:solidFill>
              </a:rPr>
              <a:t>y</a:t>
            </a:r>
            <a:endParaRPr lang="en-US" sz="2400">
              <a:solidFill>
                <a:schemeClr val="tx1">
                  <a:lumMod val="75000"/>
                  <a:lumOff val="25000"/>
                </a:schemeClr>
              </a:solidFill>
            </a:endParaRPr>
          </a:p>
          <a:p>
            <a:pPr marL="424815" marR="5080" indent="-412115">
              <a:spcBef>
                <a:spcPts val="95"/>
              </a:spcBef>
              <a:buSzPct val="80000"/>
              <a:buFont typeface="Calibri" panose="020F0502020204030204" pitchFamily="34" charset="0"/>
              <a:buChar char="●"/>
              <a:tabLst>
                <a:tab pos="424815" algn="l"/>
                <a:tab pos="425450" algn="l"/>
              </a:tabLst>
            </a:pPr>
            <a:r>
              <a:rPr lang="en-US" sz="2400">
                <a:solidFill>
                  <a:schemeClr val="tx1">
                    <a:lumMod val="75000"/>
                    <a:lumOff val="25000"/>
                  </a:schemeClr>
                </a:solidFill>
              </a:rPr>
              <a:t>(Conditional/Relational/Shift)</a:t>
            </a:r>
            <a:r>
              <a:rPr lang="en-US" sz="2400" spc="-105">
                <a:solidFill>
                  <a:schemeClr val="tx1">
                    <a:lumMod val="75000"/>
                    <a:lumOff val="25000"/>
                  </a:schemeClr>
                </a:solidFill>
              </a:rPr>
              <a:t> </a:t>
            </a:r>
            <a:r>
              <a:rPr lang="en-US" sz="2400" spc="-5">
                <a:solidFill>
                  <a:schemeClr val="tx1">
                    <a:lumMod val="75000"/>
                    <a:lumOff val="25000"/>
                  </a:schemeClr>
                </a:solidFill>
              </a:rPr>
              <a:t>Operator  Replacement, Insertion</a:t>
            </a:r>
            <a:r>
              <a:rPr lang="en-US" sz="2400" spc="-30">
                <a:solidFill>
                  <a:schemeClr val="tx1">
                    <a:lumMod val="75000"/>
                    <a:lumOff val="25000"/>
                  </a:schemeClr>
                </a:solidFill>
              </a:rPr>
              <a:t> </a:t>
            </a:r>
            <a:r>
              <a:rPr lang="en-US" sz="2400" spc="-5">
                <a:solidFill>
                  <a:schemeClr val="tx1">
                    <a:lumMod val="75000"/>
                    <a:lumOff val="25000"/>
                  </a:schemeClr>
                </a:solidFill>
              </a:rPr>
              <a:t>Deletion</a:t>
            </a:r>
            <a:endParaRPr lang="en-US" sz="2400">
              <a:solidFill>
                <a:schemeClr val="tx1">
                  <a:lumMod val="75000"/>
                  <a:lumOff val="25000"/>
                </a:schemeClr>
              </a:solidFill>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Expression Modifications</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100"/>
              </a:spcBef>
              <a:buSzPct val="80000"/>
              <a:buFont typeface="Calibri" panose="020F0502020204030204" pitchFamily="34" charset="0"/>
              <a:buChar char="●"/>
              <a:tabLst>
                <a:tab pos="424815" algn="l"/>
                <a:tab pos="425450" algn="l"/>
              </a:tabLst>
            </a:pPr>
            <a:r>
              <a:rPr lang="en-US" sz="2400" spc="-10">
                <a:solidFill>
                  <a:schemeClr val="tx1">
                    <a:lumMod val="75000"/>
                    <a:lumOff val="25000"/>
                  </a:schemeClr>
                </a:solidFill>
              </a:rPr>
              <a:t>Shortcut</a:t>
            </a:r>
            <a:r>
              <a:rPr lang="en-US" sz="2400" spc="-15">
                <a:solidFill>
                  <a:schemeClr val="tx1">
                    <a:lumMod val="75000"/>
                    <a:lumOff val="25000"/>
                  </a:schemeClr>
                </a:solidFill>
              </a:rPr>
              <a:t> </a:t>
            </a:r>
            <a:r>
              <a:rPr lang="en-US" sz="2400" spc="-5">
                <a:solidFill>
                  <a:schemeClr val="tx1">
                    <a:lumMod val="75000"/>
                    <a:lumOff val="25000"/>
                  </a:schemeClr>
                </a:solidFill>
              </a:rPr>
              <a:t>Operators</a:t>
            </a:r>
            <a:endParaRPr lang="en-US" sz="2400">
              <a:solidFill>
                <a:schemeClr val="tx1">
                  <a:lumMod val="75000"/>
                  <a:lumOff val="25000"/>
                </a:schemeClr>
              </a:solidFill>
            </a:endParaRPr>
          </a:p>
          <a:p>
            <a:pPr marL="882015" lvl="1" indent="-412115">
              <a:spcBef>
                <a:spcPts val="20"/>
              </a:spcBef>
              <a:buFont typeface="Calibri" panose="020F0502020204030204" pitchFamily="34" charset="0"/>
              <a:buChar char="○"/>
              <a:tabLst>
                <a:tab pos="882015" algn="l"/>
                <a:tab pos="882650" algn="l"/>
              </a:tabLst>
            </a:pPr>
            <a:r>
              <a:rPr lang="en-US" sz="2400" i="1">
                <a:solidFill>
                  <a:schemeClr val="tx1">
                    <a:lumMod val="75000"/>
                    <a:lumOff val="25000"/>
                  </a:schemeClr>
                </a:solidFill>
              </a:rPr>
              <a:t>x (+=, -=, </a:t>
            </a:r>
            <a:r>
              <a:rPr lang="en-US" sz="2400" i="1" spc="-5">
                <a:solidFill>
                  <a:schemeClr val="tx1">
                    <a:lumMod val="75000"/>
                    <a:lumOff val="25000"/>
                  </a:schemeClr>
                </a:solidFill>
              </a:rPr>
              <a:t>*=, /=, %=, &amp;=, |=, ^=, &lt;&lt;=, &gt;&gt;=)</a:t>
            </a:r>
            <a:r>
              <a:rPr lang="en-US" sz="2400" i="1" spc="-85">
                <a:solidFill>
                  <a:schemeClr val="tx1">
                    <a:lumMod val="75000"/>
                    <a:lumOff val="25000"/>
                  </a:schemeClr>
                </a:solidFill>
              </a:rPr>
              <a:t> </a:t>
            </a:r>
            <a:r>
              <a:rPr lang="en-US" sz="2400" i="1">
                <a:solidFill>
                  <a:schemeClr val="tx1">
                    <a:lumMod val="75000"/>
                    <a:lumOff val="25000"/>
                  </a:schemeClr>
                </a:solidFill>
              </a:rPr>
              <a:t>y</a:t>
            </a:r>
            <a:endParaRPr lang="en-US" sz="2400">
              <a:solidFill>
                <a:schemeClr val="tx1">
                  <a:lumMod val="75000"/>
                  <a:lumOff val="25000"/>
                </a:schemeClr>
              </a:solidFill>
            </a:endParaRPr>
          </a:p>
          <a:p>
            <a:pPr marL="882015"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Shortcut Operator</a:t>
            </a:r>
            <a:r>
              <a:rPr lang="en-US" sz="2400" spc="-25">
                <a:solidFill>
                  <a:schemeClr val="tx1">
                    <a:lumMod val="75000"/>
                    <a:lumOff val="25000"/>
                  </a:schemeClr>
                </a:solidFill>
              </a:rPr>
              <a:t> </a:t>
            </a:r>
            <a:r>
              <a:rPr lang="en-US" sz="2400" spc="-5">
                <a:solidFill>
                  <a:schemeClr val="tx1">
                    <a:lumMod val="75000"/>
                    <a:lumOff val="25000"/>
                  </a:schemeClr>
                </a:solidFill>
              </a:rPr>
              <a:t>Replacement</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spc="-10">
                <a:solidFill>
                  <a:schemeClr val="tx1">
                    <a:lumMod val="75000"/>
                    <a:lumOff val="25000"/>
                  </a:schemeClr>
                </a:solidFill>
              </a:rPr>
              <a:t>Absolute Value</a:t>
            </a:r>
            <a:r>
              <a:rPr lang="en-US" sz="2400" spc="-20">
                <a:solidFill>
                  <a:schemeClr val="tx1">
                    <a:lumMod val="75000"/>
                    <a:lumOff val="25000"/>
                  </a:schemeClr>
                </a:solidFill>
              </a:rPr>
              <a:t> </a:t>
            </a:r>
            <a:r>
              <a:rPr lang="en-US" sz="2400" spc="-5">
                <a:solidFill>
                  <a:schemeClr val="tx1">
                    <a:lumMod val="75000"/>
                    <a:lumOff val="25000"/>
                  </a:schemeClr>
                </a:solidFill>
              </a:rPr>
              <a:t>Insertion</a:t>
            </a:r>
            <a:endParaRPr lang="en-US" sz="2400">
              <a:solidFill>
                <a:schemeClr val="tx1">
                  <a:lumMod val="75000"/>
                  <a:lumOff val="25000"/>
                </a:schemeClr>
              </a:solidFill>
            </a:endParaRPr>
          </a:p>
          <a:p>
            <a:pPr marL="882015" lvl="1" indent="-412115">
              <a:spcBef>
                <a:spcPts val="25"/>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a subexpression </a:t>
            </a:r>
            <a:r>
              <a:rPr lang="en-US" sz="2400" spc="-5">
                <a:solidFill>
                  <a:schemeClr val="tx1">
                    <a:lumMod val="75000"/>
                    <a:lumOff val="25000"/>
                  </a:schemeClr>
                </a:solidFill>
              </a:rPr>
              <a:t>with</a:t>
            </a:r>
            <a:r>
              <a:rPr lang="en-US" sz="2400" spc="-20">
                <a:solidFill>
                  <a:schemeClr val="tx1">
                    <a:lumMod val="75000"/>
                    <a:lumOff val="25000"/>
                  </a:schemeClr>
                </a:solidFill>
              </a:rPr>
              <a:t> </a:t>
            </a:r>
            <a:r>
              <a:rPr lang="en-US" sz="2400" i="1" spc="-5">
                <a:solidFill>
                  <a:schemeClr val="tx1">
                    <a:lumMod val="75000"/>
                    <a:lumOff val="25000"/>
                  </a:schemeClr>
                </a:solidFill>
              </a:rPr>
              <a:t>abs(e)</a:t>
            </a:r>
            <a:r>
              <a:rPr lang="en-US" sz="2400" spc="-5">
                <a:solidFill>
                  <a:schemeClr val="tx1">
                    <a:lumMod val="75000"/>
                    <a:lumOff val="25000"/>
                  </a:schemeClr>
                </a:solidFill>
              </a:rPr>
              <a:t>.</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spc="-5">
                <a:solidFill>
                  <a:schemeClr val="tx1">
                    <a:lumMod val="75000"/>
                    <a:lumOff val="25000"/>
                  </a:schemeClr>
                </a:solidFill>
              </a:rPr>
              <a:t>Constant for </a:t>
            </a:r>
            <a:r>
              <a:rPr lang="en-US" sz="2400" spc="-10">
                <a:solidFill>
                  <a:schemeClr val="tx1">
                    <a:lumMod val="75000"/>
                    <a:lumOff val="25000"/>
                  </a:schemeClr>
                </a:solidFill>
              </a:rPr>
              <a:t>Predicate</a:t>
            </a:r>
            <a:r>
              <a:rPr lang="en-US" sz="2400" spc="-40">
                <a:solidFill>
                  <a:schemeClr val="tx1">
                    <a:lumMod val="75000"/>
                    <a:lumOff val="25000"/>
                  </a:schemeClr>
                </a:solidFill>
              </a:rPr>
              <a:t> </a:t>
            </a:r>
            <a:r>
              <a:rPr lang="en-US" sz="2400" spc="-5">
                <a:solidFill>
                  <a:schemeClr val="tx1">
                    <a:lumMod val="75000"/>
                    <a:lumOff val="25000"/>
                  </a:schemeClr>
                </a:solidFill>
              </a:rPr>
              <a:t>Replacement</a:t>
            </a:r>
            <a:endParaRPr lang="en-US" sz="2400">
              <a:solidFill>
                <a:schemeClr val="tx1">
                  <a:lumMod val="75000"/>
                  <a:lumOff val="25000"/>
                </a:schemeClr>
              </a:solidFill>
            </a:endParaRPr>
          </a:p>
          <a:p>
            <a:pPr marL="882015" marR="5080" lvl="1" indent="-412115">
              <a:spcBef>
                <a:spcPts val="455"/>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Replace </a:t>
            </a:r>
            <a:r>
              <a:rPr lang="en-US" sz="2400">
                <a:solidFill>
                  <a:schemeClr val="tx1">
                    <a:lumMod val="75000"/>
                    <a:lumOff val="25000"/>
                  </a:schemeClr>
                </a:solidFill>
              </a:rPr>
              <a:t>a </a:t>
            </a:r>
            <a:r>
              <a:rPr lang="en-US" sz="2400" spc="-5">
                <a:solidFill>
                  <a:schemeClr val="tx1">
                    <a:lumMod val="75000"/>
                    <a:lumOff val="25000"/>
                  </a:schemeClr>
                </a:solidFill>
              </a:rPr>
              <a:t>predicate </a:t>
            </a:r>
            <a:r>
              <a:rPr lang="en-US" sz="2400" i="1">
                <a:solidFill>
                  <a:schemeClr val="tx1">
                    <a:lumMod val="75000"/>
                    <a:lumOff val="25000"/>
                  </a:schemeClr>
                </a:solidFill>
              </a:rPr>
              <a:t>(a </a:t>
            </a:r>
            <a:r>
              <a:rPr lang="en-US" sz="2400" i="1" spc="-5">
                <a:solidFill>
                  <a:schemeClr val="tx1">
                    <a:lumMod val="75000"/>
                    <a:lumOff val="25000"/>
                  </a:schemeClr>
                </a:solidFill>
              </a:rPr>
              <a:t>|| b) </a:t>
            </a:r>
            <a:r>
              <a:rPr lang="en-US" sz="2400" spc="-5">
                <a:solidFill>
                  <a:schemeClr val="tx1">
                    <a:lumMod val="75000"/>
                    <a:lumOff val="25000"/>
                  </a:schemeClr>
                </a:solidFill>
              </a:rPr>
              <a:t>with </a:t>
            </a:r>
            <a:r>
              <a:rPr lang="en-US" sz="2400">
                <a:solidFill>
                  <a:schemeClr val="tx1">
                    <a:lumMod val="75000"/>
                    <a:lumOff val="25000"/>
                  </a:schemeClr>
                </a:solidFill>
              </a:rPr>
              <a:t>a constant </a:t>
            </a:r>
            <a:r>
              <a:rPr lang="en-US" sz="2400" spc="-5">
                <a:solidFill>
                  <a:schemeClr val="tx1">
                    <a:lumMod val="75000"/>
                    <a:lumOff val="25000"/>
                  </a:schemeClr>
                </a:solidFill>
              </a:rPr>
              <a:t>truth  </a:t>
            </a:r>
            <a:r>
              <a:rPr lang="en-US" sz="2400">
                <a:solidFill>
                  <a:schemeClr val="tx1">
                    <a:lumMod val="75000"/>
                    <a:lumOff val="25000"/>
                  </a:schemeClr>
                </a:solidFill>
              </a:rPr>
              <a:t>value</a:t>
            </a:r>
            <a:r>
              <a:rPr lang="en-US" sz="2400" spc="-5">
                <a:solidFill>
                  <a:schemeClr val="tx1">
                    <a:lumMod val="75000"/>
                    <a:lumOff val="25000"/>
                  </a:schemeClr>
                </a:solidFill>
              </a:rPr>
              <a:t> </a:t>
            </a:r>
            <a:r>
              <a:rPr lang="en-US" sz="2400" i="1">
                <a:solidFill>
                  <a:schemeClr val="tx1">
                    <a:lumMod val="75000"/>
                    <a:lumOff val="25000"/>
                  </a:schemeClr>
                </a:solidFill>
              </a:rPr>
              <a:t>(true/false)</a:t>
            </a:r>
            <a:r>
              <a:rPr lang="en-US" sz="2400">
                <a:solidFill>
                  <a:schemeClr val="tx1">
                    <a:lumMod val="75000"/>
                    <a:lumOff val="25000"/>
                  </a:schemeClr>
                </a:solidFill>
              </a:rPr>
              <a:t>.</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70" y="516835"/>
            <a:ext cx="3084844" cy="5772840"/>
          </a:xfrm>
          <a:prstGeom prst="rect">
            <a:avLst/>
          </a:prstGeom>
        </p:spPr>
        <p:txBody>
          <a:bodyPr vert="horz" lIns="91440" tIns="45720" rIns="91440" bIns="45720" rtlCol="0" anchor="ctr">
            <a:normAutofit/>
          </a:bodyPr>
          <a:lstStyle/>
          <a:p>
            <a:pPr marL="12700"/>
            <a:r>
              <a:rPr lang="en-US" sz="3600">
                <a:solidFill>
                  <a:schemeClr val="bg1"/>
                </a:solidFill>
              </a:rPr>
              <a:t>Statement Modifications</a:t>
            </a:r>
          </a:p>
        </p:txBody>
      </p:sp>
      <p:graphicFrame>
        <p:nvGraphicFramePr>
          <p:cNvPr id="7" name="object 3">
            <a:extLst>
              <a:ext uri="{FF2B5EF4-FFF2-40B4-BE49-F238E27FC236}">
                <a16:creationId xmlns:a16="http://schemas.microsoft.com/office/drawing/2014/main" id="{689562E2-B074-4D77-9D54-DC5E5843B263}"/>
              </a:ext>
            </a:extLst>
          </p:cNvPr>
          <p:cNvGraphicFramePr/>
          <p:nvPr>
            <p:extLst>
              <p:ext uri="{D42A27DB-BD31-4B8C-83A1-F6EECF244321}">
                <p14:modId xmlns:p14="http://schemas.microsoft.com/office/powerpoint/2010/main" val="289390015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Language-Specific Modifications</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marR="5080" indent="-412115">
              <a:spcBef>
                <a:spcPts val="100"/>
              </a:spcBef>
              <a:buSzPct val="80000"/>
              <a:buFont typeface="Calibri" panose="020F0502020204030204" pitchFamily="34" charset="0"/>
              <a:buChar char="●"/>
              <a:tabLst>
                <a:tab pos="424815" algn="l"/>
                <a:tab pos="425450" algn="l"/>
              </a:tabLst>
            </a:pPr>
            <a:r>
              <a:rPr lang="en-US" sz="2400">
                <a:solidFill>
                  <a:schemeClr val="tx1">
                    <a:lumMod val="75000"/>
                    <a:lumOff val="25000"/>
                  </a:schemeClr>
                </a:solidFill>
              </a:rPr>
              <a:t>Mutation </a:t>
            </a:r>
            <a:r>
              <a:rPr lang="en-US" sz="2400" spc="-5">
                <a:solidFill>
                  <a:schemeClr val="tx1">
                    <a:lumMod val="75000"/>
                    <a:lumOff val="25000"/>
                  </a:schemeClr>
                </a:solidFill>
              </a:rPr>
              <a:t>operators </a:t>
            </a:r>
            <a:r>
              <a:rPr lang="en-US" sz="2400">
                <a:solidFill>
                  <a:schemeClr val="tx1">
                    <a:lumMod val="75000"/>
                    <a:lumOff val="25000"/>
                  </a:schemeClr>
                </a:solidFill>
              </a:rPr>
              <a:t>can </a:t>
            </a:r>
            <a:r>
              <a:rPr lang="en-US" sz="2400" spc="-5">
                <a:solidFill>
                  <a:schemeClr val="tx1">
                    <a:lumMod val="75000"/>
                    <a:lumOff val="25000"/>
                  </a:schemeClr>
                </a:solidFill>
              </a:rPr>
              <a:t>be written for</a:t>
            </a:r>
            <a:r>
              <a:rPr lang="en-US" sz="2400" spc="-100">
                <a:solidFill>
                  <a:schemeClr val="tx1">
                    <a:lumMod val="75000"/>
                    <a:lumOff val="25000"/>
                  </a:schemeClr>
                </a:solidFill>
              </a:rPr>
              <a:t> </a:t>
            </a:r>
            <a:r>
              <a:rPr lang="en-US" sz="2400">
                <a:solidFill>
                  <a:schemeClr val="tx1">
                    <a:lumMod val="75000"/>
                    <a:lumOff val="25000"/>
                  </a:schemeClr>
                </a:solidFill>
              </a:rPr>
              <a:t>a  </a:t>
            </a:r>
            <a:r>
              <a:rPr lang="en-US" sz="2400" spc="-5">
                <a:solidFill>
                  <a:schemeClr val="tx1">
                    <a:lumMod val="75000"/>
                    <a:lumOff val="25000"/>
                  </a:schemeClr>
                </a:solidFill>
              </a:rPr>
              <a:t>particular</a:t>
            </a:r>
            <a:r>
              <a:rPr lang="en-US" sz="2400" spc="-10">
                <a:solidFill>
                  <a:schemeClr val="tx1">
                    <a:lumMod val="75000"/>
                    <a:lumOff val="25000"/>
                  </a:schemeClr>
                </a:solidFill>
              </a:rPr>
              <a:t> </a:t>
            </a:r>
            <a:r>
              <a:rPr lang="en-US" sz="2400" spc="-5">
                <a:solidFill>
                  <a:schemeClr val="tx1">
                    <a:lumMod val="75000"/>
                    <a:lumOff val="25000"/>
                  </a:schemeClr>
                </a:solidFill>
              </a:rPr>
              <a:t>language.</a:t>
            </a:r>
            <a:endParaRPr lang="en-US" sz="2400">
              <a:solidFill>
                <a:schemeClr val="tx1">
                  <a:lumMod val="75000"/>
                  <a:lumOff val="25000"/>
                </a:schemeClr>
              </a:solidFill>
            </a:endParaRPr>
          </a:p>
          <a:p>
            <a:pPr marL="424815" indent="-412115">
              <a:buSzPct val="80000"/>
              <a:buFont typeface="Calibri" panose="020F0502020204030204" pitchFamily="34" charset="0"/>
              <a:buChar char="●"/>
              <a:tabLst>
                <a:tab pos="424815" algn="l"/>
                <a:tab pos="425450" algn="l"/>
              </a:tabLst>
            </a:pPr>
            <a:r>
              <a:rPr lang="en-US" sz="2400">
                <a:solidFill>
                  <a:schemeClr val="tx1">
                    <a:lumMod val="75000"/>
                    <a:lumOff val="25000"/>
                  </a:schemeClr>
                </a:solidFill>
              </a:rPr>
              <a:t>Java:</a:t>
            </a:r>
          </a:p>
          <a:p>
            <a:pPr marL="882015" lvl="1" indent="-412115">
              <a:spcBef>
                <a:spcPts val="20"/>
              </a:spcBef>
              <a:buFont typeface="Calibri" panose="020F0502020204030204" pitchFamily="34" charset="0"/>
              <a:buChar char="○"/>
              <a:tabLst>
                <a:tab pos="882015" algn="l"/>
                <a:tab pos="882650" algn="l"/>
              </a:tabLst>
            </a:pPr>
            <a:r>
              <a:rPr lang="en-US" sz="2400" i="1" spc="-5">
                <a:solidFill>
                  <a:schemeClr val="tx1">
                    <a:lumMod val="75000"/>
                    <a:lumOff val="25000"/>
                  </a:schemeClr>
                </a:solidFill>
              </a:rPr>
              <a:t>this </a:t>
            </a:r>
            <a:r>
              <a:rPr lang="en-US" sz="2400" spc="-5">
                <a:solidFill>
                  <a:schemeClr val="tx1">
                    <a:lumMod val="75000"/>
                    <a:lumOff val="25000"/>
                  </a:schemeClr>
                </a:solidFill>
              </a:rPr>
              <a:t>insertion/deletion</a:t>
            </a:r>
            <a:endParaRPr lang="en-US" sz="2400">
              <a:solidFill>
                <a:schemeClr val="tx1">
                  <a:lumMod val="75000"/>
                  <a:lumOff val="25000"/>
                </a:schemeClr>
              </a:solidFill>
            </a:endParaRPr>
          </a:p>
          <a:p>
            <a:pPr marL="882015"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Static </a:t>
            </a:r>
            <a:r>
              <a:rPr lang="en-US" sz="2400">
                <a:solidFill>
                  <a:schemeClr val="tx1">
                    <a:lumMod val="75000"/>
                    <a:lumOff val="25000"/>
                  </a:schemeClr>
                </a:solidFill>
              </a:rPr>
              <a:t>modifier</a:t>
            </a:r>
            <a:r>
              <a:rPr lang="en-US" sz="2400" spc="-20">
                <a:solidFill>
                  <a:schemeClr val="tx1">
                    <a:lumMod val="75000"/>
                    <a:lumOff val="25000"/>
                  </a:schemeClr>
                </a:solidFill>
              </a:rPr>
              <a:t> </a:t>
            </a:r>
            <a:r>
              <a:rPr lang="en-US" sz="2400" spc="-5">
                <a:solidFill>
                  <a:schemeClr val="tx1">
                    <a:lumMod val="75000"/>
                    <a:lumOff val="25000"/>
                  </a:schemeClr>
                </a:solidFill>
              </a:rPr>
              <a:t>insertion/deletion</a:t>
            </a:r>
            <a:endParaRPr lang="en-US" sz="2400">
              <a:solidFill>
                <a:schemeClr val="tx1">
                  <a:lumMod val="75000"/>
                  <a:lumOff val="25000"/>
                </a:schemeClr>
              </a:solidFill>
            </a:endParaRPr>
          </a:p>
          <a:p>
            <a:pPr marL="882015" indent="-412115">
              <a:buFont typeface="Calibri" panose="020F0502020204030204" pitchFamily="34" charset="0"/>
              <a:buChar char="○"/>
              <a:tabLst>
                <a:tab pos="882015" algn="l"/>
                <a:tab pos="882650" algn="l"/>
              </a:tabLst>
            </a:pPr>
            <a:r>
              <a:rPr lang="en-US" sz="2400">
                <a:solidFill>
                  <a:schemeClr val="tx1">
                    <a:lumMod val="75000"/>
                    <a:lumOff val="25000"/>
                  </a:schemeClr>
                </a:solidFill>
              </a:rPr>
              <a:t>Member variable </a:t>
            </a:r>
            <a:r>
              <a:rPr lang="en-US" sz="2400" spc="-5">
                <a:solidFill>
                  <a:schemeClr val="tx1">
                    <a:lumMod val="75000"/>
                    <a:lumOff val="25000"/>
                  </a:schemeClr>
                </a:solidFill>
              </a:rPr>
              <a:t>initialization</a:t>
            </a:r>
            <a:r>
              <a:rPr lang="en-US" sz="2400" spc="-35">
                <a:solidFill>
                  <a:schemeClr val="tx1">
                    <a:lumMod val="75000"/>
                    <a:lumOff val="25000"/>
                  </a:schemeClr>
                </a:solidFill>
              </a:rPr>
              <a:t> </a:t>
            </a:r>
            <a:r>
              <a:rPr lang="en-US" sz="2400" spc="-5">
                <a:solidFill>
                  <a:schemeClr val="tx1">
                    <a:lumMod val="75000"/>
                    <a:lumOff val="25000"/>
                  </a:schemeClr>
                </a:solidFill>
              </a:rPr>
              <a:t>deletion</a:t>
            </a:r>
            <a:endParaRPr lang="en-US" sz="2400">
              <a:solidFill>
                <a:schemeClr val="tx1">
                  <a:lumMod val="75000"/>
                  <a:lumOff val="25000"/>
                </a:schemeClr>
              </a:solidFill>
            </a:endParaRPr>
          </a:p>
          <a:p>
            <a:pPr marL="882015"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Default </a:t>
            </a:r>
            <a:r>
              <a:rPr lang="en-US" sz="2400">
                <a:solidFill>
                  <a:schemeClr val="tx1">
                    <a:lumMod val="75000"/>
                    <a:lumOff val="25000"/>
                  </a:schemeClr>
                </a:solidFill>
              </a:rPr>
              <a:t>constructor</a:t>
            </a:r>
            <a:r>
              <a:rPr lang="en-US" sz="2400" spc="-15">
                <a:solidFill>
                  <a:schemeClr val="tx1">
                    <a:lumMod val="75000"/>
                    <a:lumOff val="25000"/>
                  </a:schemeClr>
                </a:solidFill>
              </a:rPr>
              <a:t> </a:t>
            </a:r>
            <a:r>
              <a:rPr lang="en-US" sz="2400" spc="-5">
                <a:solidFill>
                  <a:schemeClr val="tx1">
                    <a:lumMod val="75000"/>
                    <a:lumOff val="25000"/>
                  </a:schemeClr>
                </a:solidFill>
              </a:rPr>
              <a:t>deletion</a:t>
            </a:r>
            <a:endParaRPr lang="en-US" sz="2400">
              <a:solidFill>
                <a:schemeClr val="tx1">
                  <a:lumMod val="75000"/>
                  <a:lumOff val="25000"/>
                </a:schemeClr>
              </a:solidFill>
            </a:endParaRPr>
          </a:p>
          <a:p>
            <a:pPr marL="882015" indent="-412115">
              <a:buFont typeface="Calibri" panose="020F0502020204030204" pitchFamily="34" charset="0"/>
              <a:buChar char="○"/>
              <a:tabLst>
                <a:tab pos="882015" algn="l"/>
                <a:tab pos="882650" algn="l"/>
              </a:tabLst>
            </a:pPr>
            <a:r>
              <a:rPr lang="en-US" sz="2400" spc="-5">
                <a:solidFill>
                  <a:schemeClr val="tx1">
                    <a:lumMod val="75000"/>
                    <a:lumOff val="25000"/>
                  </a:schemeClr>
                </a:solidFill>
              </a:rPr>
              <a:t>Getter/Setter </a:t>
            </a:r>
            <a:r>
              <a:rPr lang="en-US" sz="2400">
                <a:solidFill>
                  <a:schemeClr val="tx1">
                    <a:lumMod val="75000"/>
                    <a:lumOff val="25000"/>
                  </a:schemeClr>
                </a:solidFill>
              </a:rPr>
              <a:t>method</a:t>
            </a:r>
            <a:r>
              <a:rPr lang="en-US" sz="2400" spc="-20">
                <a:solidFill>
                  <a:schemeClr val="tx1">
                    <a:lumMod val="75000"/>
                    <a:lumOff val="25000"/>
                  </a:schemeClr>
                </a:solidFill>
              </a:rPr>
              <a:t> </a:t>
            </a:r>
            <a:r>
              <a:rPr lang="en-US" sz="2400">
                <a:solidFill>
                  <a:schemeClr val="tx1">
                    <a:lumMod val="75000"/>
                    <a:lumOff val="25000"/>
                  </a:schemeClr>
                </a:solidFill>
              </a:rPr>
              <a:t>replacement</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317798" y="3066222"/>
            <a:ext cx="7969202" cy="1490152"/>
          </a:xfrm>
          <a:prstGeom prst="rect">
            <a:avLst/>
          </a:prstGeom>
        </p:spPr>
        <p:txBody>
          <a:bodyPr vert="horz" wrap="square" lIns="0" tIns="12700" rIns="0" bIns="0" rtlCol="0" anchor="b">
            <a:spAutoFit/>
          </a:bodyPr>
          <a:lstStyle/>
          <a:p>
            <a:pPr marL="12700">
              <a:lnSpc>
                <a:spcPct val="100000"/>
              </a:lnSpc>
              <a:spcBef>
                <a:spcPts val="100"/>
              </a:spcBef>
            </a:pPr>
            <a:r>
              <a:rPr spc="-5" dirty="0"/>
              <a:t>Mutation</a:t>
            </a:r>
            <a:r>
              <a:rPr spc="-95" dirty="0"/>
              <a:t> </a:t>
            </a:r>
            <a:r>
              <a:rPr spc="-5" dirty="0"/>
              <a:t>Testing</a:t>
            </a:r>
            <a:r>
              <a:rPr lang="en-US" spc="-5" dirty="0"/>
              <a:t>/</a:t>
            </a:r>
            <a:br>
              <a:rPr lang="en-US" spc="-5" dirty="0"/>
            </a:br>
            <a:r>
              <a:rPr lang="en-US" spc="-5" dirty="0"/>
              <a:t>Fault based adequacy criteria </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8F55B93-7935-4381-B913-5A8812463B51}"/>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How good are you as Tester?</a:t>
            </a:r>
          </a:p>
        </p:txBody>
      </p:sp>
      <p:sp>
        <p:nvSpPr>
          <p:cNvPr id="3" name="Content Placeholder 2">
            <a:extLst>
              <a:ext uri="{FF2B5EF4-FFF2-40B4-BE49-F238E27FC236}">
                <a16:creationId xmlns:a16="http://schemas.microsoft.com/office/drawing/2014/main" id="{0320F04D-87DD-4836-8A97-5A78B81D6E86}"/>
              </a:ext>
            </a:extLst>
          </p:cNvPr>
          <p:cNvSpPr>
            <a:spLocks noGrp="1"/>
          </p:cNvSpPr>
          <p:nvPr>
            <p:ph idx="1"/>
          </p:nvPr>
        </p:nvSpPr>
        <p:spPr>
          <a:xfrm>
            <a:off x="5231958" y="605896"/>
            <a:ext cx="5923721" cy="5646208"/>
          </a:xfrm>
        </p:spPr>
        <p:txBody>
          <a:bodyPr anchor="ctr">
            <a:normAutofit/>
          </a:bodyPr>
          <a:lstStyle/>
          <a:p>
            <a:pPr algn="just"/>
            <a:r>
              <a:rPr lang="en-IN" sz="2400" dirty="0"/>
              <a:t>For Web page when the login details are given, the next page should load in few </a:t>
            </a:r>
            <a:r>
              <a:rPr lang="en-IN" sz="2400" dirty="0" err="1"/>
              <a:t>ms</a:t>
            </a:r>
            <a:r>
              <a:rPr lang="en-IN" sz="2400" dirty="0"/>
              <a:t> and if login details are incorrect then show a popup</a:t>
            </a:r>
          </a:p>
        </p:txBody>
      </p:sp>
    </p:spTree>
    <p:extLst>
      <p:ext uri="{BB962C8B-B14F-4D97-AF65-F5344CB8AC3E}">
        <p14:creationId xmlns:p14="http://schemas.microsoft.com/office/powerpoint/2010/main" val="29794255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AE7609-5C31-4844-8B53-C84FA2D5C125}"/>
              </a:ext>
            </a:extLst>
          </p:cNvPr>
          <p:cNvSpPr>
            <a:spLocks noGrp="1"/>
          </p:cNvSpPr>
          <p:nvPr>
            <p:ph type="title"/>
          </p:nvPr>
        </p:nvSpPr>
        <p:spPr>
          <a:xfrm>
            <a:off x="492370" y="516835"/>
            <a:ext cx="3084844" cy="5772840"/>
          </a:xfrm>
        </p:spPr>
        <p:txBody>
          <a:bodyPr anchor="ctr">
            <a:normAutofit/>
          </a:bodyPr>
          <a:lstStyle/>
          <a:p>
            <a:pPr fontAlgn="base"/>
            <a:r>
              <a:rPr lang="en-IN" sz="2300" b="1" dirty="0">
                <a:solidFill>
                  <a:schemeClr val="bg1"/>
                </a:solidFill>
              </a:rPr>
              <a:t>Which of the following test cases will ensure that statement “06” is executed?</a:t>
            </a:r>
            <a:br>
              <a:rPr lang="en-IN" sz="2300" dirty="0">
                <a:solidFill>
                  <a:schemeClr val="bg1"/>
                </a:solidFill>
              </a:rPr>
            </a:br>
            <a:r>
              <a:rPr lang="en-IN" sz="2300" dirty="0">
                <a:solidFill>
                  <a:schemeClr val="bg1"/>
                </a:solidFill>
              </a:rPr>
              <a:t>A. male rabbits = 1, female rabbits = 1, breed = “yes”.</a:t>
            </a:r>
            <a:br>
              <a:rPr lang="en-IN" sz="2300" dirty="0">
                <a:solidFill>
                  <a:schemeClr val="bg1"/>
                </a:solidFill>
              </a:rPr>
            </a:br>
            <a:r>
              <a:rPr lang="en-IN" sz="2300" dirty="0">
                <a:solidFill>
                  <a:schemeClr val="bg1"/>
                </a:solidFill>
              </a:rPr>
              <a:t>B. male rabbits = 1, female rabbits = 1, breed = “no”.</a:t>
            </a:r>
            <a:br>
              <a:rPr lang="en-IN" sz="2300" dirty="0">
                <a:solidFill>
                  <a:schemeClr val="bg1"/>
                </a:solidFill>
              </a:rPr>
            </a:br>
            <a:r>
              <a:rPr lang="en-IN" sz="2300" dirty="0">
                <a:solidFill>
                  <a:schemeClr val="bg1"/>
                </a:solidFill>
              </a:rPr>
              <a:t>C. male rabbits = 1, female rabbits = 2, breed = “yes”.</a:t>
            </a:r>
            <a:br>
              <a:rPr lang="en-IN" sz="2300" dirty="0">
                <a:solidFill>
                  <a:schemeClr val="bg1"/>
                </a:solidFill>
              </a:rPr>
            </a:br>
            <a:r>
              <a:rPr lang="en-IN" sz="2300" dirty="0">
                <a:solidFill>
                  <a:schemeClr val="bg1"/>
                </a:solidFill>
              </a:rPr>
              <a:t>D. male rabbits = 1, female rabbits = 0, breed = “no”.</a:t>
            </a:r>
            <a:br>
              <a:rPr lang="en-IN" sz="2300" dirty="0">
                <a:solidFill>
                  <a:schemeClr val="bg1"/>
                </a:solidFill>
              </a:rPr>
            </a:br>
            <a:endParaRPr lang="en-IN" sz="2300" dirty="0">
              <a:solidFill>
                <a:schemeClr val="bg1"/>
              </a:solidFill>
            </a:endParaRPr>
          </a:p>
        </p:txBody>
      </p:sp>
      <p:graphicFrame>
        <p:nvGraphicFramePr>
          <p:cNvPr id="5" name="Content Placeholder 2">
            <a:extLst>
              <a:ext uri="{FF2B5EF4-FFF2-40B4-BE49-F238E27FC236}">
                <a16:creationId xmlns:a16="http://schemas.microsoft.com/office/drawing/2014/main" id="{D5650A9D-F70F-4C60-8329-4C3B5EDA4EF4}"/>
              </a:ext>
            </a:extLst>
          </p:cNvPr>
          <p:cNvGraphicFramePr>
            <a:graphicFrameLocks noGrp="1"/>
          </p:cNvGraphicFramePr>
          <p:nvPr>
            <p:ph idx="1"/>
            <p:extLst>
              <p:ext uri="{D42A27DB-BD31-4B8C-83A1-F6EECF244321}">
                <p14:modId xmlns:p14="http://schemas.microsoft.com/office/powerpoint/2010/main" val="3007639866"/>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040856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083552" cy="574040"/>
          </a:xfrm>
        </p:spPr>
        <p:txBody>
          <a:bodyPr>
            <a:normAutofit fontScale="90000"/>
          </a:bodyPr>
          <a:lstStyle/>
          <a:p>
            <a:r>
              <a:rPr lang="en-US" dirty="0"/>
              <a:t>Example: </a:t>
            </a:r>
            <a:r>
              <a:rPr lang="en-US" dirty="0" err="1"/>
              <a:t>Transduce</a:t>
            </a:r>
            <a:endParaRPr lang="en-US" dirty="0"/>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5"/>
          </p:nvPr>
        </p:nvSpPr>
        <p:spPr>
          <a:xfrm>
            <a:off x="3499617" y="6596936"/>
            <a:ext cx="1979295" cy="224154"/>
          </a:xfrm>
          <a:prstGeom prst="rect">
            <a:avLst/>
          </a:prstGeom>
        </p:spPr>
        <p:txBody>
          <a:bodyPr wrap="square" lIns="0" tIns="0" rIns="0" bIns="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645"/>
              </a:lnSpc>
            </a:pPr>
            <a:endParaRPr lang="en-US" spc="-5" dirty="0"/>
          </a:p>
        </p:txBody>
      </p:sp>
      <p:sp>
        <p:nvSpPr>
          <p:cNvPr id="5" name="Date Placeholder 4"/>
          <p:cNvSpPr>
            <a:spLocks noGrp="1"/>
          </p:cNvSpPr>
          <p:nvPr>
            <p:ph type="dt" sz="half" idx="6"/>
          </p:nvPr>
        </p:nvSpPr>
        <p:spPr>
          <a:xfrm>
            <a:off x="299224" y="6596936"/>
            <a:ext cx="1040765" cy="224154"/>
          </a:xfrm>
          <a:prstGeom prst="rect">
            <a:avLst/>
          </a:prstGeom>
        </p:spPr>
        <p:txBody>
          <a:bodyPr wrap="square" lIns="0" tIns="0" rIns="0" bIns="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645"/>
              </a:lnSpc>
            </a:pPr>
            <a:endParaRPr lang="en-US" spc="-5" dirty="0"/>
          </a:p>
        </p:txBody>
      </p:sp>
      <p:pic>
        <p:nvPicPr>
          <p:cNvPr id="1026" name="Picture 2"/>
          <p:cNvPicPr>
            <a:picLocks noChangeAspect="1" noChangeArrowheads="1"/>
          </p:cNvPicPr>
          <p:nvPr/>
        </p:nvPicPr>
        <p:blipFill>
          <a:blip r:embed="rId2" cstate="print"/>
          <a:srcRect/>
          <a:stretch>
            <a:fillRect/>
          </a:stretch>
        </p:blipFill>
        <p:spPr bwMode="auto">
          <a:xfrm>
            <a:off x="1524000" y="838200"/>
            <a:ext cx="9144000" cy="6019800"/>
          </a:xfrm>
          <a:prstGeom prst="rect">
            <a:avLst/>
          </a:prstGeom>
          <a:noFill/>
          <a:ln w="9525">
            <a:noFill/>
            <a:miter lim="800000"/>
            <a:headEnd/>
            <a:tailEnd/>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4223" y="-167339"/>
            <a:ext cx="4997450" cy="1490152"/>
          </a:xfrm>
          <a:prstGeom prst="rect">
            <a:avLst/>
          </a:prstGeom>
        </p:spPr>
        <p:txBody>
          <a:bodyPr vert="horz" wrap="square" lIns="0" tIns="12700" rIns="0" bIns="0" rtlCol="0" anchor="b">
            <a:spAutoFit/>
          </a:bodyPr>
          <a:lstStyle/>
          <a:p>
            <a:pPr marL="12700">
              <a:lnSpc>
                <a:spcPct val="100000"/>
              </a:lnSpc>
              <a:spcBef>
                <a:spcPts val="100"/>
              </a:spcBef>
            </a:pPr>
            <a:r>
              <a:rPr spc="-10" dirty="0"/>
              <a:t>Weak </a:t>
            </a:r>
            <a:r>
              <a:rPr spc="-5" dirty="0"/>
              <a:t>Mutation</a:t>
            </a:r>
            <a:r>
              <a:rPr spc="-85" dirty="0"/>
              <a:t> </a:t>
            </a:r>
            <a:r>
              <a:rPr spc="-5" dirty="0"/>
              <a:t>Testing</a:t>
            </a:r>
          </a:p>
        </p:txBody>
      </p:sp>
      <p:sp>
        <p:nvSpPr>
          <p:cNvPr id="4" name="object 4"/>
          <p:cNvSpPr txBox="1">
            <a:spLocks noGrp="1"/>
          </p:cNvSpPr>
          <p:nvPr>
            <p:ph type="dt" sz="half" idx="6"/>
          </p:nvPr>
        </p:nvSpPr>
        <p:spPr>
          <a:xfrm>
            <a:off x="299224" y="6596936"/>
            <a:ext cx="1040765"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645"/>
              </a:lnSpc>
            </a:pPr>
            <a:endParaRPr spc="-5" dirty="0"/>
          </a:p>
        </p:txBody>
      </p:sp>
      <p:sp>
        <p:nvSpPr>
          <p:cNvPr id="5" name="object 5"/>
          <p:cNvSpPr txBox="1">
            <a:spLocks noGrp="1"/>
          </p:cNvSpPr>
          <p:nvPr>
            <p:ph type="ftr" sz="quarter" idx="5"/>
          </p:nvPr>
        </p:nvSpPr>
        <p:spPr>
          <a:xfrm>
            <a:off x="3499617" y="6596936"/>
            <a:ext cx="1979295" cy="224154"/>
          </a:xfrm>
          <a:prstGeom prst="rect">
            <a:avLst/>
          </a:prstGeom>
        </p:spPr>
        <p:txBody>
          <a:bodyPr vert="horz" wrap="square" lIns="0" tIns="0" rIns="0" bIns="0" rtlCol="0">
            <a:spAutoFit/>
          </a:bodyPr>
          <a:lstStyle>
            <a:defPPr>
              <a:defRPr lang="en-US"/>
            </a:defPPr>
            <a:lvl1pPr marL="0" algn="l" defTabSz="914400" rtl="0" eaLnBrk="1" latinLnBrk="0" hangingPunct="1">
              <a:defRPr sz="1400" b="0" i="0" kern="1200">
                <a:solidFill>
                  <a:schemeClr val="tx1"/>
                </a:solidFill>
                <a:latin typeface="Arial"/>
                <a:ea typeface="+mn-ea"/>
                <a:cs typeface="Aria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2700">
              <a:lnSpc>
                <a:spcPts val="1645"/>
              </a:lnSpc>
            </a:pPr>
            <a:endParaRPr spc="-5" dirty="0"/>
          </a:p>
        </p:txBody>
      </p:sp>
      <p:sp>
        <p:nvSpPr>
          <p:cNvPr id="3" name="object 3"/>
          <p:cNvSpPr txBox="1"/>
          <p:nvPr/>
        </p:nvSpPr>
        <p:spPr>
          <a:xfrm>
            <a:off x="2052698" y="1657982"/>
            <a:ext cx="7489190" cy="3965445"/>
          </a:xfrm>
          <a:prstGeom prst="rect">
            <a:avLst/>
          </a:prstGeom>
        </p:spPr>
        <p:txBody>
          <a:bodyPr vert="horz" wrap="square" lIns="0" tIns="88900" rIns="0" bIns="0" rtlCol="0">
            <a:spAutoFit/>
          </a:bodyPr>
          <a:lstStyle/>
          <a:p>
            <a:pPr marL="13970">
              <a:spcBef>
                <a:spcPts val="700"/>
              </a:spcBef>
            </a:pPr>
            <a:r>
              <a:rPr sz="3000" dirty="0">
                <a:solidFill>
                  <a:srgbClr val="333333"/>
                </a:solidFill>
                <a:latin typeface="Arial"/>
                <a:cs typeface="Arial"/>
              </a:rPr>
              <a:t>Mutation </a:t>
            </a:r>
            <a:r>
              <a:rPr sz="3000" spc="-5" dirty="0">
                <a:solidFill>
                  <a:srgbClr val="333333"/>
                </a:solidFill>
                <a:latin typeface="Arial"/>
                <a:cs typeface="Arial"/>
              </a:rPr>
              <a:t>testing is</a:t>
            </a:r>
            <a:r>
              <a:rPr sz="3000" spc="-30" dirty="0">
                <a:solidFill>
                  <a:srgbClr val="333333"/>
                </a:solidFill>
                <a:latin typeface="Arial"/>
                <a:cs typeface="Arial"/>
              </a:rPr>
              <a:t> </a:t>
            </a:r>
            <a:r>
              <a:rPr sz="3000" spc="-5" dirty="0">
                <a:solidFill>
                  <a:srgbClr val="333333"/>
                </a:solidFill>
                <a:latin typeface="Arial"/>
                <a:cs typeface="Arial"/>
              </a:rPr>
              <a:t>expensive.</a:t>
            </a:r>
            <a:endParaRPr sz="3000" dirty="0">
              <a:latin typeface="Arial"/>
              <a:cs typeface="Arial"/>
            </a:endParaRPr>
          </a:p>
          <a:p>
            <a:pPr marL="471170" indent="-458470">
              <a:spcBef>
                <a:spcPts val="600"/>
              </a:spcBef>
              <a:buChar char="●"/>
              <a:tabLst>
                <a:tab pos="471170" algn="l"/>
                <a:tab pos="471805" algn="l"/>
              </a:tabLst>
            </a:pPr>
            <a:r>
              <a:rPr sz="3000" dirty="0">
                <a:solidFill>
                  <a:srgbClr val="333333"/>
                </a:solidFill>
                <a:latin typeface="Arial"/>
                <a:cs typeface="Arial"/>
              </a:rPr>
              <a:t>Must run </a:t>
            </a:r>
            <a:r>
              <a:rPr sz="3000" i="1" spc="-5" dirty="0">
                <a:solidFill>
                  <a:srgbClr val="333333"/>
                </a:solidFill>
                <a:latin typeface="Arial"/>
                <a:cs typeface="Arial"/>
              </a:rPr>
              <a:t>all </a:t>
            </a:r>
            <a:r>
              <a:rPr sz="3000" spc="-5" dirty="0">
                <a:solidFill>
                  <a:srgbClr val="333333"/>
                </a:solidFill>
                <a:latin typeface="Arial"/>
                <a:cs typeface="Arial"/>
              </a:rPr>
              <a:t>tests against </a:t>
            </a:r>
            <a:r>
              <a:rPr sz="3000" i="1" spc="-5" dirty="0">
                <a:solidFill>
                  <a:srgbClr val="333333"/>
                </a:solidFill>
                <a:latin typeface="Arial"/>
                <a:cs typeface="Arial"/>
              </a:rPr>
              <a:t>all</a:t>
            </a:r>
            <a:r>
              <a:rPr sz="3000" i="1" spc="-15" dirty="0">
                <a:solidFill>
                  <a:srgbClr val="333333"/>
                </a:solidFill>
                <a:latin typeface="Arial"/>
                <a:cs typeface="Arial"/>
              </a:rPr>
              <a:t> </a:t>
            </a:r>
            <a:r>
              <a:rPr sz="3000" dirty="0">
                <a:solidFill>
                  <a:srgbClr val="333333"/>
                </a:solidFill>
                <a:latin typeface="Arial"/>
                <a:cs typeface="Arial"/>
              </a:rPr>
              <a:t>mutants.</a:t>
            </a:r>
            <a:endParaRPr sz="3000" dirty="0">
              <a:latin typeface="Arial"/>
              <a:cs typeface="Arial"/>
            </a:endParaRPr>
          </a:p>
          <a:p>
            <a:pPr marL="471170" indent="-458470">
              <a:buChar char="●"/>
              <a:tabLst>
                <a:tab pos="471170" algn="l"/>
                <a:tab pos="471805" algn="l"/>
              </a:tabLst>
            </a:pPr>
            <a:r>
              <a:rPr sz="3000" dirty="0">
                <a:solidFill>
                  <a:srgbClr val="333333"/>
                </a:solidFill>
                <a:latin typeface="Arial"/>
                <a:cs typeface="Arial"/>
              </a:rPr>
              <a:t>Many mutants </a:t>
            </a:r>
            <a:r>
              <a:rPr sz="3000" spc="-5" dirty="0">
                <a:solidFill>
                  <a:srgbClr val="333333"/>
                </a:solidFill>
                <a:latin typeface="Arial"/>
                <a:cs typeface="Arial"/>
              </a:rPr>
              <a:t>typically</a:t>
            </a:r>
            <a:r>
              <a:rPr sz="3000" spc="-40" dirty="0">
                <a:solidFill>
                  <a:srgbClr val="333333"/>
                </a:solidFill>
                <a:latin typeface="Arial"/>
                <a:cs typeface="Arial"/>
              </a:rPr>
              <a:t> </a:t>
            </a:r>
            <a:r>
              <a:rPr sz="3000" spc="-5" dirty="0">
                <a:solidFill>
                  <a:srgbClr val="333333"/>
                </a:solidFill>
                <a:latin typeface="Arial"/>
                <a:cs typeface="Arial"/>
              </a:rPr>
              <a:t>generated.</a:t>
            </a:r>
            <a:endParaRPr sz="3000" dirty="0">
              <a:latin typeface="Arial"/>
              <a:cs typeface="Arial"/>
            </a:endParaRPr>
          </a:p>
          <a:p>
            <a:pPr marL="928369" lvl="1" indent="-412750">
              <a:spcBef>
                <a:spcPts val="20"/>
              </a:spcBef>
              <a:buChar char="○"/>
              <a:tabLst>
                <a:tab pos="928369" algn="l"/>
                <a:tab pos="929005" algn="l"/>
              </a:tabLst>
            </a:pPr>
            <a:r>
              <a:rPr sz="2400" spc="-5" dirty="0">
                <a:solidFill>
                  <a:srgbClr val="333333"/>
                </a:solidFill>
                <a:latin typeface="Arial"/>
                <a:cs typeface="Arial"/>
              </a:rPr>
              <a:t>One </a:t>
            </a:r>
            <a:r>
              <a:rPr sz="2400" dirty="0">
                <a:solidFill>
                  <a:srgbClr val="333333"/>
                </a:solidFill>
                <a:latin typeface="Arial"/>
                <a:cs typeface="Arial"/>
              </a:rPr>
              <a:t>mutation </a:t>
            </a:r>
            <a:r>
              <a:rPr sz="2400" spc="-5" dirty="0">
                <a:solidFill>
                  <a:srgbClr val="333333"/>
                </a:solidFill>
                <a:latin typeface="Arial"/>
                <a:cs typeface="Arial"/>
              </a:rPr>
              <a:t>operator applied per</a:t>
            </a:r>
            <a:r>
              <a:rPr sz="2400" spc="-45" dirty="0">
                <a:solidFill>
                  <a:srgbClr val="333333"/>
                </a:solidFill>
                <a:latin typeface="Arial"/>
                <a:cs typeface="Arial"/>
              </a:rPr>
              <a:t> </a:t>
            </a:r>
            <a:r>
              <a:rPr sz="2400" dirty="0">
                <a:solidFill>
                  <a:srgbClr val="333333"/>
                </a:solidFill>
                <a:latin typeface="Arial"/>
                <a:cs typeface="Arial"/>
              </a:rPr>
              <a:t>mutant.</a:t>
            </a:r>
            <a:endParaRPr sz="2400" dirty="0">
              <a:latin typeface="Arial"/>
              <a:cs typeface="Arial"/>
            </a:endParaRPr>
          </a:p>
          <a:p>
            <a:pPr lvl="1">
              <a:spcBef>
                <a:spcPts val="25"/>
              </a:spcBef>
              <a:buClr>
                <a:srgbClr val="333333"/>
              </a:buClr>
              <a:buFont typeface="Arial"/>
              <a:buChar char="○"/>
            </a:pPr>
            <a:endParaRPr sz="2150" dirty="0">
              <a:latin typeface="Times New Roman"/>
              <a:cs typeface="Times New Roman"/>
            </a:endParaRPr>
          </a:p>
          <a:p>
            <a:pPr marL="471170" indent="-458470">
              <a:buChar char="●"/>
              <a:tabLst>
                <a:tab pos="471170" algn="l"/>
                <a:tab pos="471805" algn="l"/>
              </a:tabLst>
            </a:pPr>
            <a:r>
              <a:rPr sz="3000" spc="-5" dirty="0">
                <a:solidFill>
                  <a:srgbClr val="333333"/>
                </a:solidFill>
                <a:latin typeface="Arial"/>
                <a:cs typeface="Arial"/>
              </a:rPr>
              <a:t>If </a:t>
            </a:r>
            <a:r>
              <a:rPr sz="3000" dirty="0">
                <a:solidFill>
                  <a:srgbClr val="333333"/>
                </a:solidFill>
                <a:latin typeface="Arial"/>
                <a:cs typeface="Arial"/>
              </a:rPr>
              <a:t>cost </a:t>
            </a:r>
            <a:r>
              <a:rPr sz="3000" spc="-5" dirty="0">
                <a:solidFill>
                  <a:srgbClr val="333333"/>
                </a:solidFill>
                <a:latin typeface="Arial"/>
                <a:cs typeface="Arial"/>
              </a:rPr>
              <a:t>is an</a:t>
            </a:r>
            <a:r>
              <a:rPr sz="3000" spc="-25" dirty="0">
                <a:solidFill>
                  <a:srgbClr val="333333"/>
                </a:solidFill>
                <a:latin typeface="Arial"/>
                <a:cs typeface="Arial"/>
              </a:rPr>
              <a:t> </a:t>
            </a:r>
            <a:r>
              <a:rPr sz="3000" spc="-5" dirty="0">
                <a:solidFill>
                  <a:srgbClr val="333333"/>
                </a:solidFill>
                <a:latin typeface="Arial"/>
                <a:cs typeface="Arial"/>
              </a:rPr>
              <a:t>issue:</a:t>
            </a:r>
            <a:endParaRPr sz="3000" dirty="0">
              <a:latin typeface="Arial"/>
              <a:cs typeface="Arial"/>
            </a:endParaRPr>
          </a:p>
          <a:p>
            <a:pPr marL="928369" marR="5080" lvl="1" indent="-412750">
              <a:lnSpc>
                <a:spcPct val="105000"/>
              </a:lnSpc>
              <a:spcBef>
                <a:spcPts val="455"/>
              </a:spcBef>
              <a:buChar char="○"/>
              <a:tabLst>
                <a:tab pos="928369" algn="l"/>
                <a:tab pos="929005" algn="l"/>
              </a:tabLst>
            </a:pPr>
            <a:r>
              <a:rPr sz="2400" dirty="0">
                <a:solidFill>
                  <a:srgbClr val="333333"/>
                </a:solidFill>
                <a:latin typeface="Arial"/>
                <a:cs typeface="Arial"/>
              </a:rPr>
              <a:t>“weak” mutation </a:t>
            </a:r>
            <a:r>
              <a:rPr sz="2400" spc="-5" dirty="0">
                <a:solidFill>
                  <a:srgbClr val="333333"/>
                </a:solidFill>
                <a:latin typeface="Arial"/>
                <a:cs typeface="Arial"/>
              </a:rPr>
              <a:t>testing </a:t>
            </a:r>
            <a:r>
              <a:rPr sz="2400" dirty="0">
                <a:solidFill>
                  <a:srgbClr val="333333"/>
                </a:solidFill>
                <a:latin typeface="Arial"/>
                <a:cs typeface="Arial"/>
              </a:rPr>
              <a:t>- seed multiple </a:t>
            </a:r>
            <a:r>
              <a:rPr sz="2400" spc="-5" dirty="0">
                <a:solidFill>
                  <a:srgbClr val="333333"/>
                </a:solidFill>
                <a:latin typeface="Arial"/>
                <a:cs typeface="Arial"/>
              </a:rPr>
              <a:t>faults</a:t>
            </a:r>
            <a:r>
              <a:rPr sz="2400" spc="-130" dirty="0">
                <a:solidFill>
                  <a:srgbClr val="333333"/>
                </a:solidFill>
                <a:latin typeface="Arial"/>
                <a:cs typeface="Arial"/>
              </a:rPr>
              <a:t> </a:t>
            </a:r>
            <a:r>
              <a:rPr sz="2400" spc="-5" dirty="0">
                <a:solidFill>
                  <a:srgbClr val="333333"/>
                </a:solidFill>
                <a:latin typeface="Arial"/>
                <a:cs typeface="Arial"/>
              </a:rPr>
              <a:t>per  </a:t>
            </a:r>
            <a:r>
              <a:rPr sz="2400" dirty="0">
                <a:solidFill>
                  <a:srgbClr val="333333"/>
                </a:solidFill>
                <a:latin typeface="Arial"/>
                <a:cs typeface="Arial"/>
              </a:rPr>
              <a:t>mutants.</a:t>
            </a:r>
            <a:endParaRPr sz="2400" dirty="0">
              <a:latin typeface="Arial"/>
              <a:cs typeface="Arial"/>
            </a:endParaRPr>
          </a:p>
          <a:p>
            <a:pPr marL="928369" marR="444500" lvl="1" indent="-412750">
              <a:lnSpc>
                <a:spcPct val="105000"/>
              </a:lnSpc>
              <a:spcBef>
                <a:spcPts val="405"/>
              </a:spcBef>
              <a:buChar char="○"/>
              <a:tabLst>
                <a:tab pos="928369" algn="l"/>
                <a:tab pos="929005" algn="l"/>
              </a:tabLst>
            </a:pPr>
            <a:endParaRPr sz="2400" dirty="0">
              <a:latin typeface="Arial"/>
              <a:cs typeface="Arial"/>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Weak Mutation Testing</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indent="-458470">
              <a:spcBef>
                <a:spcPts val="100"/>
              </a:spcBef>
              <a:buClr>
                <a:srgbClr val="333333"/>
              </a:buClr>
              <a:buFont typeface="Calibri" panose="020F0502020204030204" pitchFamily="34" charset="0"/>
              <a:buChar char="●"/>
              <a:tabLst>
                <a:tab pos="471170" algn="l"/>
                <a:tab pos="471805" algn="l"/>
              </a:tabLst>
            </a:pPr>
            <a:r>
              <a:rPr lang="en-US" sz="2400" spc="-10">
                <a:solidFill>
                  <a:schemeClr val="tx1">
                    <a:lumMod val="75000"/>
                    <a:lumOff val="25000"/>
                  </a:schemeClr>
                </a:solidFill>
              </a:rPr>
              <a:t>Seed </a:t>
            </a:r>
            <a:r>
              <a:rPr lang="en-US" sz="2400">
                <a:solidFill>
                  <a:schemeClr val="tx1">
                    <a:lumMod val="75000"/>
                    <a:lumOff val="25000"/>
                  </a:schemeClr>
                </a:solidFill>
              </a:rPr>
              <a:t>multiple </a:t>
            </a:r>
            <a:r>
              <a:rPr lang="en-US" sz="2400" spc="-5">
                <a:solidFill>
                  <a:schemeClr val="tx1">
                    <a:lumMod val="75000"/>
                    <a:lumOff val="25000"/>
                  </a:schemeClr>
                </a:solidFill>
              </a:rPr>
              <a:t>faults into </a:t>
            </a:r>
            <a:r>
              <a:rPr lang="en-US" sz="2400">
                <a:solidFill>
                  <a:schemeClr val="tx1">
                    <a:lumMod val="75000"/>
                    <a:lumOff val="25000"/>
                  </a:schemeClr>
                </a:solidFill>
              </a:rPr>
              <a:t>a single</a:t>
            </a:r>
            <a:r>
              <a:rPr lang="en-US" sz="2400" spc="-60">
                <a:solidFill>
                  <a:schemeClr val="tx1">
                    <a:lumMod val="75000"/>
                    <a:lumOff val="25000"/>
                  </a:schemeClr>
                </a:solidFill>
              </a:rPr>
              <a:t> </a:t>
            </a:r>
            <a:r>
              <a:rPr lang="en-US" sz="2400">
                <a:solidFill>
                  <a:schemeClr val="tx1">
                    <a:lumMod val="75000"/>
                    <a:lumOff val="25000"/>
                  </a:schemeClr>
                </a:solidFill>
              </a:rPr>
              <a:t>mutant.</a:t>
            </a:r>
          </a:p>
          <a:p>
            <a:pPr marL="928369" lvl="1" indent="-412750">
              <a:spcBef>
                <a:spcPts val="20"/>
              </a:spcBef>
              <a:buFont typeface="Calibri" panose="020F0502020204030204" pitchFamily="34" charset="0"/>
              <a:buChar char="○"/>
              <a:tabLst>
                <a:tab pos="928369" algn="l"/>
                <a:tab pos="929005" algn="l"/>
              </a:tabLst>
            </a:pPr>
            <a:r>
              <a:rPr lang="en-US" sz="2400" spc="-5">
                <a:solidFill>
                  <a:schemeClr val="tx1">
                    <a:lumMod val="75000"/>
                    <a:lumOff val="25000"/>
                  </a:schemeClr>
                </a:solidFill>
              </a:rPr>
              <a:t>Called </a:t>
            </a:r>
            <a:r>
              <a:rPr lang="en-US" sz="2400">
                <a:solidFill>
                  <a:schemeClr val="tx1">
                    <a:lumMod val="75000"/>
                    <a:lumOff val="25000"/>
                  </a:schemeClr>
                </a:solidFill>
              </a:rPr>
              <a:t>a</a:t>
            </a:r>
            <a:r>
              <a:rPr lang="en-US" sz="2400" spc="-10">
                <a:solidFill>
                  <a:schemeClr val="tx1">
                    <a:lumMod val="75000"/>
                    <a:lumOff val="25000"/>
                  </a:schemeClr>
                </a:solidFill>
              </a:rPr>
              <a:t> </a:t>
            </a:r>
            <a:r>
              <a:rPr lang="en-US" sz="2400">
                <a:solidFill>
                  <a:schemeClr val="tx1">
                    <a:lumMod val="75000"/>
                    <a:lumOff val="25000"/>
                  </a:schemeClr>
                </a:solidFill>
              </a:rPr>
              <a:t>“meta-mutant”</a:t>
            </a:r>
          </a:p>
          <a:p>
            <a:pPr marL="471170" marR="5080" indent="-458470">
              <a:spcBef>
                <a:spcPts val="95"/>
              </a:spcBef>
              <a:buFont typeface="Calibri" panose="020F0502020204030204" pitchFamily="34" charset="0"/>
              <a:buChar char="●"/>
              <a:tabLst>
                <a:tab pos="471805" algn="l"/>
              </a:tabLst>
            </a:pPr>
            <a:r>
              <a:rPr lang="en-US" sz="2400" spc="-5">
                <a:solidFill>
                  <a:schemeClr val="tx1">
                    <a:lumMod val="75000"/>
                    <a:lumOff val="25000"/>
                  </a:schemeClr>
                </a:solidFill>
              </a:rPr>
              <a:t>Divide the program into </a:t>
            </a:r>
            <a:r>
              <a:rPr lang="en-US" sz="2400">
                <a:solidFill>
                  <a:schemeClr val="tx1">
                    <a:lumMod val="75000"/>
                    <a:lumOff val="25000"/>
                  </a:schemeClr>
                </a:solidFill>
              </a:rPr>
              <a:t>segments </a:t>
            </a:r>
            <a:r>
              <a:rPr lang="en-US" sz="2400" spc="-5">
                <a:solidFill>
                  <a:schemeClr val="tx1">
                    <a:lumMod val="75000"/>
                    <a:lumOff val="25000"/>
                  </a:schemeClr>
                </a:solidFill>
              </a:rPr>
              <a:t>and track  internal </a:t>
            </a:r>
            <a:r>
              <a:rPr lang="en-US" sz="2400">
                <a:solidFill>
                  <a:schemeClr val="tx1">
                    <a:lumMod val="75000"/>
                    <a:lumOff val="25000"/>
                  </a:schemeClr>
                </a:solidFill>
              </a:rPr>
              <a:t>state </a:t>
            </a:r>
            <a:r>
              <a:rPr lang="en-US" sz="2400" spc="-5">
                <a:solidFill>
                  <a:schemeClr val="tx1">
                    <a:lumMod val="75000"/>
                    <a:lumOff val="25000"/>
                  </a:schemeClr>
                </a:solidFill>
              </a:rPr>
              <a:t>of both original and all </a:t>
            </a:r>
            <a:r>
              <a:rPr lang="en-US" sz="2400">
                <a:solidFill>
                  <a:schemeClr val="tx1">
                    <a:lumMod val="75000"/>
                    <a:lumOff val="25000"/>
                  </a:schemeClr>
                </a:solidFill>
              </a:rPr>
              <a:t>mutants  </a:t>
            </a:r>
            <a:r>
              <a:rPr lang="en-US" sz="2400" spc="-5">
                <a:solidFill>
                  <a:schemeClr val="tx1">
                    <a:lumMod val="75000"/>
                    <a:lumOff val="25000"/>
                  </a:schemeClr>
                </a:solidFill>
              </a:rPr>
              <a:t>when executing </a:t>
            </a:r>
            <a:r>
              <a:rPr lang="en-US" sz="2400">
                <a:solidFill>
                  <a:schemeClr val="tx1">
                    <a:lumMod val="75000"/>
                    <a:lumOff val="25000"/>
                  </a:schemeClr>
                </a:solidFill>
              </a:rPr>
              <a:t>a</a:t>
            </a:r>
            <a:r>
              <a:rPr lang="en-US" sz="2400" spc="-15">
                <a:solidFill>
                  <a:schemeClr val="tx1">
                    <a:lumMod val="75000"/>
                    <a:lumOff val="25000"/>
                  </a:schemeClr>
                </a:solidFill>
              </a:rPr>
              <a:t> </a:t>
            </a:r>
            <a:r>
              <a:rPr lang="en-US" sz="2400">
                <a:solidFill>
                  <a:schemeClr val="tx1">
                    <a:lumMod val="75000"/>
                    <a:lumOff val="25000"/>
                  </a:schemeClr>
                </a:solidFill>
              </a:rPr>
              <a:t>segment.</a:t>
            </a:r>
          </a:p>
          <a:p>
            <a:pPr marL="471170" marR="240029" indent="-458470">
              <a:buFont typeface="Calibri" panose="020F0502020204030204" pitchFamily="34" charset="0"/>
              <a:buChar char="●"/>
              <a:tabLst>
                <a:tab pos="471170" algn="l"/>
                <a:tab pos="471805" algn="l"/>
              </a:tabLst>
            </a:pPr>
            <a:r>
              <a:rPr lang="en-US" sz="2400" spc="-10">
                <a:solidFill>
                  <a:schemeClr val="tx1">
                    <a:lumMod val="75000"/>
                    <a:lumOff val="25000"/>
                  </a:schemeClr>
                </a:solidFill>
              </a:rPr>
              <a:t>Kill </a:t>
            </a:r>
            <a:r>
              <a:rPr lang="en-US" sz="2400" spc="-5">
                <a:solidFill>
                  <a:schemeClr val="tx1">
                    <a:lumMod val="75000"/>
                    <a:lumOff val="25000"/>
                  </a:schemeClr>
                </a:solidFill>
              </a:rPr>
              <a:t>all detected </a:t>
            </a:r>
            <a:r>
              <a:rPr lang="en-US" sz="2400">
                <a:solidFill>
                  <a:schemeClr val="tx1">
                    <a:lumMod val="75000"/>
                    <a:lumOff val="25000"/>
                  </a:schemeClr>
                </a:solidFill>
              </a:rPr>
              <a:t>mutants </a:t>
            </a:r>
            <a:r>
              <a:rPr lang="en-US" sz="2400" spc="-5">
                <a:solidFill>
                  <a:schemeClr val="tx1">
                    <a:lumMod val="75000"/>
                    <a:lumOff val="25000"/>
                  </a:schemeClr>
                </a:solidFill>
              </a:rPr>
              <a:t>when intermediate  </a:t>
            </a:r>
            <a:r>
              <a:rPr lang="en-US" sz="2400">
                <a:solidFill>
                  <a:schemeClr val="tx1">
                    <a:lumMod val="75000"/>
                    <a:lumOff val="25000"/>
                  </a:schemeClr>
                </a:solidFill>
              </a:rPr>
              <a:t>state </a:t>
            </a:r>
            <a:r>
              <a:rPr lang="en-US" sz="2400" spc="-5">
                <a:solidFill>
                  <a:schemeClr val="tx1">
                    <a:lumMod val="75000"/>
                    <a:lumOff val="25000"/>
                  </a:schemeClr>
                </a:solidFill>
              </a:rPr>
              <a:t>differs instead of waiting for</a:t>
            </a:r>
            <a:r>
              <a:rPr lang="en-US" sz="2400" spc="-65">
                <a:solidFill>
                  <a:schemeClr val="tx1">
                    <a:lumMod val="75000"/>
                    <a:lumOff val="25000"/>
                  </a:schemeClr>
                </a:solidFill>
              </a:rPr>
              <a:t> </a:t>
            </a:r>
            <a:r>
              <a:rPr lang="en-US" sz="2400" spc="-5">
                <a:solidFill>
                  <a:schemeClr val="tx1">
                    <a:lumMod val="75000"/>
                    <a:lumOff val="25000"/>
                  </a:schemeClr>
                </a:solidFill>
              </a:rPr>
              <a:t>output.</a:t>
            </a:r>
            <a:endParaRPr lang="en-US" sz="2400">
              <a:solidFill>
                <a:schemeClr val="tx1">
                  <a:lumMod val="75000"/>
                  <a:lumOff val="25000"/>
                </a:schemeClr>
              </a:solidFill>
            </a:endParaRPr>
          </a:p>
          <a:p>
            <a:pPr marL="471170" indent="-458470">
              <a:buFont typeface="Calibri" panose="020F0502020204030204" pitchFamily="34" charset="0"/>
              <a:buChar char="●"/>
              <a:tabLst>
                <a:tab pos="471170" algn="l"/>
                <a:tab pos="471805" algn="l"/>
              </a:tabLst>
            </a:pPr>
            <a:r>
              <a:rPr lang="en-US" sz="2400" spc="-5">
                <a:solidFill>
                  <a:schemeClr val="tx1">
                    <a:lumMod val="75000"/>
                    <a:lumOff val="25000"/>
                  </a:schemeClr>
                </a:solidFill>
              </a:rPr>
              <a:t>Decreases the number of test</a:t>
            </a:r>
            <a:r>
              <a:rPr lang="en-US" sz="2400" spc="-55">
                <a:solidFill>
                  <a:schemeClr val="tx1">
                    <a:lumMod val="75000"/>
                    <a:lumOff val="25000"/>
                  </a:schemeClr>
                </a:solidFill>
              </a:rPr>
              <a:t> </a:t>
            </a:r>
            <a:r>
              <a:rPr lang="en-US" sz="2400" spc="-5">
                <a:solidFill>
                  <a:schemeClr val="tx1">
                    <a:lumMod val="75000"/>
                    <a:lumOff val="25000"/>
                  </a:schemeClr>
                </a:solidFill>
              </a:rPr>
              <a:t>executions.</a:t>
            </a:r>
            <a:endParaRPr lang="en-US" sz="2400">
              <a:solidFill>
                <a:schemeClr val="tx1">
                  <a:lumMod val="75000"/>
                  <a:lumOff val="25000"/>
                </a:schemeClr>
              </a:solidFill>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4223" y="-167339"/>
            <a:ext cx="5956300" cy="1490152"/>
          </a:xfrm>
          <a:prstGeom prst="rect">
            <a:avLst/>
          </a:prstGeom>
        </p:spPr>
        <p:txBody>
          <a:bodyPr vert="horz" wrap="square" lIns="0" tIns="12700" rIns="0" bIns="0" rtlCol="0" anchor="b">
            <a:spAutoFit/>
          </a:bodyPr>
          <a:lstStyle/>
          <a:p>
            <a:pPr marL="12700">
              <a:lnSpc>
                <a:spcPct val="100000"/>
              </a:lnSpc>
              <a:spcBef>
                <a:spcPts val="100"/>
              </a:spcBef>
            </a:pPr>
            <a:r>
              <a:rPr spc="-10" dirty="0"/>
              <a:t>Statistical </a:t>
            </a:r>
            <a:r>
              <a:rPr spc="-5" dirty="0"/>
              <a:t>Mutation</a:t>
            </a:r>
            <a:r>
              <a:rPr spc="-90" dirty="0"/>
              <a:t> </a:t>
            </a:r>
            <a:r>
              <a:rPr spc="-5" dirty="0"/>
              <a:t>Testing</a:t>
            </a:r>
          </a:p>
        </p:txBody>
      </p:sp>
      <p:sp>
        <p:nvSpPr>
          <p:cNvPr id="3" name="object 3"/>
          <p:cNvSpPr/>
          <p:nvPr/>
        </p:nvSpPr>
        <p:spPr>
          <a:xfrm>
            <a:off x="2981323" y="5272086"/>
            <a:ext cx="6247765" cy="438150"/>
          </a:xfrm>
          <a:custGeom>
            <a:avLst/>
            <a:gdLst/>
            <a:ahLst/>
            <a:cxnLst/>
            <a:rect l="l" t="t" r="r" b="b"/>
            <a:pathLst>
              <a:path w="6247765" h="438150">
                <a:moveTo>
                  <a:pt x="0" y="0"/>
                </a:moveTo>
                <a:lnTo>
                  <a:pt x="6247416" y="0"/>
                </a:lnTo>
                <a:lnTo>
                  <a:pt x="6247416" y="438149"/>
                </a:lnTo>
                <a:lnTo>
                  <a:pt x="0" y="438149"/>
                </a:lnTo>
                <a:lnTo>
                  <a:pt x="0" y="0"/>
                </a:lnTo>
                <a:close/>
              </a:path>
            </a:pathLst>
          </a:custGeom>
          <a:solidFill>
            <a:srgbClr val="FFFFFF"/>
          </a:solidFill>
        </p:spPr>
        <p:txBody>
          <a:bodyPr wrap="square" lIns="0" tIns="0" rIns="0" bIns="0" rtlCol="0"/>
          <a:lstStyle/>
          <a:p>
            <a:endParaRPr/>
          </a:p>
        </p:txBody>
      </p:sp>
      <p:sp>
        <p:nvSpPr>
          <p:cNvPr id="4" name="object 4"/>
          <p:cNvSpPr txBox="1"/>
          <p:nvPr/>
        </p:nvSpPr>
        <p:spPr>
          <a:xfrm>
            <a:off x="1205346" y="2008910"/>
            <a:ext cx="10280072" cy="3885679"/>
          </a:xfrm>
          <a:prstGeom prst="rect">
            <a:avLst/>
          </a:prstGeom>
        </p:spPr>
        <p:txBody>
          <a:bodyPr vert="horz" wrap="square" lIns="0" tIns="12700" rIns="0" bIns="0" rtlCol="0">
            <a:spAutoFit/>
          </a:bodyPr>
          <a:lstStyle/>
          <a:p>
            <a:pPr marL="471170" marR="530225" indent="-458470" algn="just">
              <a:spcBef>
                <a:spcPts val="100"/>
              </a:spcBef>
              <a:buChar char="●"/>
              <a:tabLst>
                <a:tab pos="471805" algn="l"/>
              </a:tabLst>
            </a:pPr>
            <a:r>
              <a:rPr sz="3000" dirty="0">
                <a:solidFill>
                  <a:srgbClr val="242424"/>
                </a:solidFill>
                <a:latin typeface="Arial"/>
                <a:cs typeface="Arial"/>
              </a:rPr>
              <a:t>A </a:t>
            </a:r>
            <a:r>
              <a:rPr sz="3000" spc="-5" dirty="0">
                <a:solidFill>
                  <a:srgbClr val="242424"/>
                </a:solidFill>
                <a:latin typeface="Arial"/>
                <a:cs typeface="Arial"/>
              </a:rPr>
              <a:t>test </a:t>
            </a:r>
            <a:r>
              <a:rPr sz="3000" dirty="0">
                <a:solidFill>
                  <a:srgbClr val="242424"/>
                </a:solidFill>
                <a:latin typeface="Arial"/>
                <a:cs typeface="Arial"/>
              </a:rPr>
              <a:t>suite </a:t>
            </a:r>
            <a:r>
              <a:rPr sz="3000" spc="-5" dirty="0">
                <a:solidFill>
                  <a:srgbClr val="242424"/>
                </a:solidFill>
                <a:latin typeface="Arial"/>
                <a:cs typeface="Arial"/>
              </a:rPr>
              <a:t>that </a:t>
            </a:r>
            <a:r>
              <a:rPr sz="3000" dirty="0">
                <a:solidFill>
                  <a:srgbClr val="242424"/>
                </a:solidFill>
                <a:latin typeface="Arial"/>
                <a:cs typeface="Arial"/>
              </a:rPr>
              <a:t>kills </a:t>
            </a:r>
            <a:r>
              <a:rPr sz="3000" i="1" dirty="0">
                <a:solidFill>
                  <a:srgbClr val="242424"/>
                </a:solidFill>
                <a:latin typeface="Arial"/>
                <a:cs typeface="Arial"/>
              </a:rPr>
              <a:t>some </a:t>
            </a:r>
            <a:r>
              <a:rPr sz="3000" dirty="0">
                <a:solidFill>
                  <a:srgbClr val="242424"/>
                </a:solidFill>
                <a:latin typeface="Arial"/>
                <a:cs typeface="Arial"/>
              </a:rPr>
              <a:t>mutants may </a:t>
            </a:r>
            <a:r>
              <a:rPr sz="3000" spc="-5" dirty="0">
                <a:solidFill>
                  <a:srgbClr val="242424"/>
                </a:solidFill>
                <a:latin typeface="Arial"/>
                <a:cs typeface="Arial"/>
              </a:rPr>
              <a:t>be  as effective at finding </a:t>
            </a:r>
            <a:r>
              <a:rPr sz="3000" dirty="0">
                <a:solidFill>
                  <a:srgbClr val="242424"/>
                </a:solidFill>
                <a:latin typeface="Arial"/>
                <a:cs typeface="Arial"/>
              </a:rPr>
              <a:t>real </a:t>
            </a:r>
            <a:r>
              <a:rPr sz="3000" spc="-5" dirty="0">
                <a:solidFill>
                  <a:srgbClr val="242424"/>
                </a:solidFill>
                <a:latin typeface="Arial"/>
                <a:cs typeface="Arial"/>
              </a:rPr>
              <a:t>faults as one that  </a:t>
            </a:r>
            <a:r>
              <a:rPr sz="3000" dirty="0">
                <a:solidFill>
                  <a:srgbClr val="242424"/>
                </a:solidFill>
                <a:latin typeface="Arial"/>
                <a:cs typeface="Arial"/>
              </a:rPr>
              <a:t>kills </a:t>
            </a:r>
            <a:r>
              <a:rPr sz="3000" i="1" spc="-5" dirty="0">
                <a:solidFill>
                  <a:srgbClr val="242424"/>
                </a:solidFill>
                <a:latin typeface="Arial"/>
                <a:cs typeface="Arial"/>
              </a:rPr>
              <a:t>all</a:t>
            </a:r>
            <a:r>
              <a:rPr sz="3000" i="1" spc="-10" dirty="0">
                <a:solidFill>
                  <a:srgbClr val="242424"/>
                </a:solidFill>
                <a:latin typeface="Arial"/>
                <a:cs typeface="Arial"/>
              </a:rPr>
              <a:t> </a:t>
            </a:r>
            <a:r>
              <a:rPr sz="3000" dirty="0">
                <a:solidFill>
                  <a:srgbClr val="242424"/>
                </a:solidFill>
                <a:latin typeface="Arial"/>
                <a:cs typeface="Arial"/>
              </a:rPr>
              <a:t>mutants.</a:t>
            </a:r>
            <a:endParaRPr sz="3000" dirty="0">
              <a:latin typeface="Arial"/>
              <a:cs typeface="Arial"/>
            </a:endParaRPr>
          </a:p>
          <a:p>
            <a:pPr marL="471170" marR="631190" indent="-458470">
              <a:buChar char="●"/>
              <a:tabLst>
                <a:tab pos="471170" algn="l"/>
                <a:tab pos="471805" algn="l"/>
              </a:tabLst>
            </a:pPr>
            <a:r>
              <a:rPr sz="3000" dirty="0">
                <a:solidFill>
                  <a:srgbClr val="242424"/>
                </a:solidFill>
                <a:latin typeface="Arial"/>
                <a:cs typeface="Arial"/>
              </a:rPr>
              <a:t>Mutation </a:t>
            </a:r>
            <a:r>
              <a:rPr sz="3000" spc="-5" dirty="0">
                <a:solidFill>
                  <a:srgbClr val="242424"/>
                </a:solidFill>
                <a:latin typeface="Arial"/>
                <a:cs typeface="Arial"/>
              </a:rPr>
              <a:t>testing </a:t>
            </a:r>
            <a:r>
              <a:rPr sz="3000" dirty="0">
                <a:solidFill>
                  <a:srgbClr val="242424"/>
                </a:solidFill>
                <a:latin typeface="Arial"/>
                <a:cs typeface="Arial"/>
              </a:rPr>
              <a:t>can </a:t>
            </a:r>
            <a:r>
              <a:rPr sz="3000" spc="-5" dirty="0">
                <a:solidFill>
                  <a:srgbClr val="242424"/>
                </a:solidFill>
                <a:latin typeface="Arial"/>
                <a:cs typeface="Arial"/>
              </a:rPr>
              <a:t>be used to obtain </a:t>
            </a:r>
            <a:r>
              <a:rPr sz="3000" dirty="0">
                <a:solidFill>
                  <a:srgbClr val="242424"/>
                </a:solidFill>
                <a:latin typeface="Arial"/>
                <a:cs typeface="Arial"/>
              </a:rPr>
              <a:t>a  statistical </a:t>
            </a:r>
            <a:r>
              <a:rPr sz="3000" spc="-5" dirty="0">
                <a:solidFill>
                  <a:srgbClr val="242424"/>
                </a:solidFill>
                <a:latin typeface="Arial"/>
                <a:cs typeface="Arial"/>
              </a:rPr>
              <a:t>estimate of the ability of the</a:t>
            </a:r>
            <a:r>
              <a:rPr sz="3000" spc="-90" dirty="0">
                <a:solidFill>
                  <a:srgbClr val="242424"/>
                </a:solidFill>
                <a:latin typeface="Arial"/>
                <a:cs typeface="Arial"/>
              </a:rPr>
              <a:t> </a:t>
            </a:r>
            <a:r>
              <a:rPr sz="3000" dirty="0">
                <a:solidFill>
                  <a:srgbClr val="242424"/>
                </a:solidFill>
                <a:latin typeface="Arial"/>
                <a:cs typeface="Arial"/>
              </a:rPr>
              <a:t>suite  </a:t>
            </a:r>
            <a:r>
              <a:rPr sz="3000" spc="-5" dirty="0">
                <a:solidFill>
                  <a:srgbClr val="242424"/>
                </a:solidFill>
                <a:latin typeface="Arial"/>
                <a:cs typeface="Arial"/>
              </a:rPr>
              <a:t>to detect</a:t>
            </a:r>
            <a:r>
              <a:rPr sz="3000" spc="-15" dirty="0">
                <a:solidFill>
                  <a:srgbClr val="242424"/>
                </a:solidFill>
                <a:latin typeface="Arial"/>
                <a:cs typeface="Arial"/>
              </a:rPr>
              <a:t> </a:t>
            </a:r>
            <a:r>
              <a:rPr sz="3000" dirty="0">
                <a:solidFill>
                  <a:srgbClr val="242424"/>
                </a:solidFill>
                <a:latin typeface="Arial"/>
                <a:cs typeface="Arial"/>
              </a:rPr>
              <a:t>mutations.</a:t>
            </a:r>
            <a:endParaRPr sz="3000" dirty="0">
              <a:latin typeface="Arial"/>
              <a:cs typeface="Arial"/>
            </a:endParaRPr>
          </a:p>
          <a:p>
            <a:pPr marL="928369" lvl="1" indent="-412750">
              <a:lnSpc>
                <a:spcPts val="2855"/>
              </a:lnSpc>
              <a:spcBef>
                <a:spcPts val="20"/>
              </a:spcBef>
              <a:buChar char="○"/>
              <a:tabLst>
                <a:tab pos="928369" algn="l"/>
                <a:tab pos="929005" algn="l"/>
              </a:tabLst>
            </a:pPr>
            <a:r>
              <a:rPr sz="2400" spc="-5" dirty="0">
                <a:solidFill>
                  <a:srgbClr val="242424"/>
                </a:solidFill>
                <a:latin typeface="Arial"/>
                <a:cs typeface="Arial"/>
              </a:rPr>
              <a:t>Randomly generate </a:t>
            </a:r>
            <a:r>
              <a:rPr sz="2400" i="1" dirty="0">
                <a:solidFill>
                  <a:srgbClr val="242424"/>
                </a:solidFill>
                <a:latin typeface="Arial"/>
                <a:cs typeface="Arial"/>
              </a:rPr>
              <a:t>N </a:t>
            </a:r>
            <a:r>
              <a:rPr sz="2400" dirty="0">
                <a:solidFill>
                  <a:srgbClr val="242424"/>
                </a:solidFill>
                <a:latin typeface="Arial"/>
                <a:cs typeface="Arial"/>
              </a:rPr>
              <a:t>mutants.</a:t>
            </a:r>
            <a:endParaRPr sz="2400" dirty="0">
              <a:latin typeface="Arial"/>
              <a:cs typeface="Arial"/>
            </a:endParaRPr>
          </a:p>
          <a:p>
            <a:pPr marL="928369" marR="5080" lvl="1" indent="-412750">
              <a:lnSpc>
                <a:spcPts val="3020"/>
              </a:lnSpc>
              <a:spcBef>
                <a:spcPts val="560"/>
              </a:spcBef>
              <a:buSzPct val="80000"/>
              <a:buChar char="○"/>
              <a:tabLst>
                <a:tab pos="928369" algn="l"/>
                <a:tab pos="929005" algn="l"/>
              </a:tabLst>
            </a:pPr>
            <a:r>
              <a:rPr sz="3000" spc="-10" dirty="0">
                <a:solidFill>
                  <a:srgbClr val="242424"/>
                </a:solidFill>
                <a:latin typeface="Arial"/>
                <a:cs typeface="Arial"/>
              </a:rPr>
              <a:t>Samples</a:t>
            </a:r>
            <a:r>
              <a:rPr lang="en-US" sz="3000" spc="-10" dirty="0">
                <a:solidFill>
                  <a:srgbClr val="242424"/>
                </a:solidFill>
                <a:latin typeface="Arial"/>
                <a:cs typeface="Arial"/>
              </a:rPr>
              <a:t> are considered as valid in</a:t>
            </a:r>
            <a:r>
              <a:rPr sz="3000" dirty="0">
                <a:solidFill>
                  <a:srgbClr val="242424"/>
                </a:solidFill>
                <a:latin typeface="Arial"/>
                <a:cs typeface="Arial"/>
              </a:rPr>
              <a:t> statistical model</a:t>
            </a:r>
            <a:r>
              <a:rPr sz="3000" spc="-110" dirty="0">
                <a:solidFill>
                  <a:srgbClr val="242424"/>
                </a:solidFill>
                <a:latin typeface="Arial"/>
                <a:cs typeface="Arial"/>
              </a:rPr>
              <a:t> </a:t>
            </a:r>
            <a:r>
              <a:rPr lang="en-US" sz="3000" spc="-5" dirty="0">
                <a:solidFill>
                  <a:srgbClr val="242424"/>
                </a:solidFill>
                <a:latin typeface="Arial"/>
                <a:cs typeface="Arial"/>
              </a:rPr>
              <a:t>if samples represent</a:t>
            </a:r>
            <a:r>
              <a:rPr sz="3000" spc="-5" dirty="0">
                <a:solidFill>
                  <a:srgbClr val="242424"/>
                </a:solidFill>
                <a:latin typeface="Arial"/>
                <a:cs typeface="Arial"/>
              </a:rPr>
              <a:t> </a:t>
            </a:r>
            <a:r>
              <a:rPr sz="3000" dirty="0">
                <a:solidFill>
                  <a:srgbClr val="242424"/>
                </a:solidFill>
                <a:latin typeface="Arial"/>
                <a:cs typeface="Arial"/>
              </a:rPr>
              <a:t>real</a:t>
            </a:r>
            <a:r>
              <a:rPr sz="3000" spc="-35" dirty="0">
                <a:solidFill>
                  <a:srgbClr val="242424"/>
                </a:solidFill>
                <a:latin typeface="Arial"/>
                <a:cs typeface="Arial"/>
              </a:rPr>
              <a:t> </a:t>
            </a:r>
            <a:r>
              <a:rPr sz="3000" spc="-5" dirty="0">
                <a:solidFill>
                  <a:srgbClr val="242424"/>
                </a:solidFill>
                <a:latin typeface="Arial"/>
                <a:cs typeface="Arial"/>
              </a:rPr>
              <a:t>faults.</a:t>
            </a:r>
            <a:endParaRPr sz="3000" dirty="0">
              <a:latin typeface="Arial"/>
              <a:cs typeface="Arial"/>
            </a:endParaRPr>
          </a:p>
          <a:p>
            <a:pPr marL="928369" lvl="1" indent="-412750">
              <a:lnSpc>
                <a:spcPts val="2730"/>
              </a:lnSpc>
              <a:buChar char="○"/>
              <a:tabLst>
                <a:tab pos="928369" algn="l"/>
                <a:tab pos="929005" algn="l"/>
              </a:tabLst>
            </a:pPr>
            <a:r>
              <a:rPr sz="2400" spc="-5" dirty="0">
                <a:solidFill>
                  <a:srgbClr val="242424"/>
                </a:solidFill>
                <a:latin typeface="Arial"/>
                <a:cs typeface="Arial"/>
              </a:rPr>
              <a:t>Target 100% </a:t>
            </a:r>
            <a:r>
              <a:rPr sz="2400" dirty="0">
                <a:solidFill>
                  <a:srgbClr val="242424"/>
                </a:solidFill>
                <a:latin typeface="Arial"/>
                <a:cs typeface="Arial"/>
              </a:rPr>
              <a:t>coverage </a:t>
            </a:r>
            <a:r>
              <a:rPr sz="2400" spc="-5" dirty="0">
                <a:solidFill>
                  <a:srgbClr val="242424"/>
                </a:solidFill>
                <a:latin typeface="Arial"/>
                <a:cs typeface="Arial"/>
              </a:rPr>
              <a:t>over the</a:t>
            </a:r>
            <a:r>
              <a:rPr sz="2400" spc="-35" dirty="0">
                <a:solidFill>
                  <a:srgbClr val="242424"/>
                </a:solidFill>
                <a:latin typeface="Arial"/>
                <a:cs typeface="Arial"/>
              </a:rPr>
              <a:t> </a:t>
            </a:r>
            <a:r>
              <a:rPr sz="2400" dirty="0">
                <a:solidFill>
                  <a:srgbClr val="242424"/>
                </a:solidFill>
                <a:latin typeface="Arial"/>
                <a:cs typeface="Arial"/>
              </a:rPr>
              <a:t>sample.</a:t>
            </a:r>
            <a:endParaRPr sz="2400" dirty="0">
              <a:latin typeface="Arial"/>
              <a:cs typeface="A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4224" y="-167339"/>
            <a:ext cx="7325995" cy="1490152"/>
          </a:xfrm>
          <a:prstGeom prst="rect">
            <a:avLst/>
          </a:prstGeom>
        </p:spPr>
        <p:txBody>
          <a:bodyPr vert="horz" wrap="square" lIns="0" tIns="12700" rIns="0" bIns="0" rtlCol="0" anchor="b">
            <a:spAutoFit/>
          </a:bodyPr>
          <a:lstStyle/>
          <a:p>
            <a:pPr marL="12700">
              <a:lnSpc>
                <a:spcPct val="100000"/>
              </a:lnSpc>
              <a:spcBef>
                <a:spcPts val="100"/>
              </a:spcBef>
            </a:pPr>
            <a:r>
              <a:rPr spc="-10" dirty="0"/>
              <a:t>Estimating </a:t>
            </a:r>
            <a:r>
              <a:rPr spc="-5" dirty="0"/>
              <a:t>Number of Real</a:t>
            </a:r>
            <a:r>
              <a:rPr spc="-95" dirty="0"/>
              <a:t> </a:t>
            </a:r>
            <a:r>
              <a:rPr spc="-5" dirty="0"/>
              <a:t>Faults</a:t>
            </a:r>
          </a:p>
        </p:txBody>
      </p:sp>
      <p:sp>
        <p:nvSpPr>
          <p:cNvPr id="3" name="object 3"/>
          <p:cNvSpPr txBox="1"/>
          <p:nvPr/>
        </p:nvSpPr>
        <p:spPr>
          <a:xfrm>
            <a:off x="1965960" y="1752600"/>
            <a:ext cx="8702040" cy="2805896"/>
          </a:xfrm>
          <a:prstGeom prst="rect">
            <a:avLst/>
          </a:prstGeom>
        </p:spPr>
        <p:txBody>
          <a:bodyPr vert="horz" wrap="square" lIns="0" tIns="12700" rIns="0" bIns="0" rtlCol="0">
            <a:spAutoFit/>
          </a:bodyPr>
          <a:lstStyle/>
          <a:p>
            <a:pPr marL="471170" marR="690245" indent="-458470">
              <a:spcBef>
                <a:spcPts val="100"/>
              </a:spcBef>
              <a:buChar char="●"/>
              <a:tabLst>
                <a:tab pos="471170" algn="l"/>
                <a:tab pos="471805" algn="l"/>
              </a:tabLst>
            </a:pPr>
            <a:r>
              <a:rPr sz="3000" dirty="0">
                <a:solidFill>
                  <a:srgbClr val="242424"/>
                </a:solidFill>
                <a:latin typeface="Arial"/>
                <a:cs typeface="Arial"/>
              </a:rPr>
              <a:t>Mutants can </a:t>
            </a:r>
            <a:r>
              <a:rPr sz="3000" spc="-5" dirty="0">
                <a:solidFill>
                  <a:srgbClr val="242424"/>
                </a:solidFill>
                <a:latin typeface="Arial"/>
                <a:cs typeface="Arial"/>
              </a:rPr>
              <a:t>be used to estimate the</a:t>
            </a:r>
            <a:r>
              <a:rPr sz="3000" spc="-100" dirty="0">
                <a:solidFill>
                  <a:srgbClr val="242424"/>
                </a:solidFill>
                <a:latin typeface="Arial"/>
                <a:cs typeface="Arial"/>
              </a:rPr>
              <a:t> </a:t>
            </a:r>
            <a:r>
              <a:rPr sz="3000" spc="-5" dirty="0">
                <a:solidFill>
                  <a:srgbClr val="242424"/>
                </a:solidFill>
                <a:latin typeface="Arial"/>
                <a:cs typeface="Arial"/>
              </a:rPr>
              <a:t>number  of </a:t>
            </a:r>
            <a:r>
              <a:rPr sz="3000" dirty="0">
                <a:solidFill>
                  <a:srgbClr val="242424"/>
                </a:solidFill>
                <a:latin typeface="Arial"/>
                <a:cs typeface="Arial"/>
              </a:rPr>
              <a:t>remaining </a:t>
            </a:r>
            <a:r>
              <a:rPr sz="3000" spc="-5" dirty="0">
                <a:solidFill>
                  <a:srgbClr val="242424"/>
                </a:solidFill>
                <a:latin typeface="Arial"/>
                <a:cs typeface="Arial"/>
              </a:rPr>
              <a:t>faults in </a:t>
            </a:r>
            <a:r>
              <a:rPr sz="3000" dirty="0">
                <a:solidFill>
                  <a:srgbClr val="242424"/>
                </a:solidFill>
                <a:latin typeface="Arial"/>
                <a:cs typeface="Arial"/>
              </a:rPr>
              <a:t>a</a:t>
            </a:r>
            <a:r>
              <a:rPr sz="3000" spc="-35" dirty="0">
                <a:solidFill>
                  <a:srgbClr val="242424"/>
                </a:solidFill>
                <a:latin typeface="Arial"/>
                <a:cs typeface="Arial"/>
              </a:rPr>
              <a:t> </a:t>
            </a:r>
            <a:r>
              <a:rPr sz="3000" spc="-5" dirty="0">
                <a:solidFill>
                  <a:srgbClr val="242424"/>
                </a:solidFill>
                <a:latin typeface="Arial"/>
                <a:cs typeface="Arial"/>
              </a:rPr>
              <a:t>program.</a:t>
            </a:r>
            <a:endParaRPr sz="3000" dirty="0">
              <a:latin typeface="Arial"/>
              <a:cs typeface="Arial"/>
            </a:endParaRPr>
          </a:p>
          <a:p>
            <a:pPr marR="974725" algn="ctr">
              <a:spcBef>
                <a:spcPts val="2850"/>
              </a:spcBef>
              <a:tabLst>
                <a:tab pos="3656965" algn="l"/>
              </a:tabLst>
            </a:pPr>
            <a:r>
              <a:rPr b="1" spc="-5" dirty="0">
                <a:latin typeface="Arial"/>
                <a:cs typeface="Arial"/>
              </a:rPr>
              <a:t>Number of</a:t>
            </a:r>
            <a:r>
              <a:rPr b="1" dirty="0">
                <a:latin typeface="Arial"/>
                <a:cs typeface="Arial"/>
              </a:rPr>
              <a:t> </a:t>
            </a:r>
            <a:r>
              <a:rPr b="1" spc="-5" dirty="0">
                <a:latin typeface="Arial"/>
                <a:cs typeface="Arial"/>
              </a:rPr>
              <a:t>Seeded Faults	Seeded Faults</a:t>
            </a:r>
            <a:r>
              <a:rPr b="1" spc="-25" dirty="0">
                <a:latin typeface="Arial"/>
                <a:cs typeface="Arial"/>
              </a:rPr>
              <a:t> </a:t>
            </a:r>
            <a:r>
              <a:rPr b="1" spc="-5" dirty="0">
                <a:latin typeface="Arial"/>
                <a:cs typeface="Arial"/>
              </a:rPr>
              <a:t>Detected</a:t>
            </a:r>
            <a:endParaRPr dirty="0">
              <a:latin typeface="Arial"/>
              <a:cs typeface="Arial"/>
            </a:endParaRPr>
          </a:p>
          <a:p>
            <a:pPr marR="671195" algn="ctr">
              <a:spcBef>
                <a:spcPts val="15"/>
              </a:spcBef>
            </a:pPr>
            <a:r>
              <a:rPr b="1" dirty="0">
                <a:latin typeface="Arial"/>
                <a:cs typeface="Arial"/>
              </a:rPr>
              <a:t>=</a:t>
            </a:r>
            <a:endParaRPr dirty="0">
              <a:latin typeface="Arial"/>
              <a:cs typeface="Arial"/>
            </a:endParaRPr>
          </a:p>
          <a:p>
            <a:pPr marL="934085">
              <a:spcBef>
                <a:spcPts val="15"/>
              </a:spcBef>
              <a:tabLst>
                <a:tab pos="4591685" algn="l"/>
              </a:tabLst>
            </a:pPr>
            <a:r>
              <a:rPr b="1" spc="-5" dirty="0">
                <a:latin typeface="Arial"/>
                <a:cs typeface="Arial"/>
              </a:rPr>
              <a:t>Number of</a:t>
            </a:r>
            <a:r>
              <a:rPr b="1" dirty="0">
                <a:latin typeface="Arial"/>
                <a:cs typeface="Arial"/>
              </a:rPr>
              <a:t> </a:t>
            </a:r>
            <a:r>
              <a:rPr b="1" spc="-5" dirty="0">
                <a:latin typeface="Arial"/>
                <a:cs typeface="Arial"/>
              </a:rPr>
              <a:t>Real</a:t>
            </a:r>
            <a:r>
              <a:rPr b="1" dirty="0">
                <a:latin typeface="Arial"/>
                <a:cs typeface="Arial"/>
              </a:rPr>
              <a:t> </a:t>
            </a:r>
            <a:r>
              <a:rPr b="1" spc="-5" dirty="0">
                <a:latin typeface="Arial"/>
                <a:cs typeface="Arial"/>
              </a:rPr>
              <a:t>Faults	Real Faults</a:t>
            </a:r>
            <a:r>
              <a:rPr b="1" spc="-10" dirty="0">
                <a:latin typeface="Arial"/>
                <a:cs typeface="Arial"/>
              </a:rPr>
              <a:t> </a:t>
            </a:r>
            <a:r>
              <a:rPr b="1" spc="-5" dirty="0">
                <a:latin typeface="Arial"/>
                <a:cs typeface="Arial"/>
              </a:rPr>
              <a:t>Detected</a:t>
            </a:r>
            <a:endParaRPr dirty="0">
              <a:latin typeface="Arial"/>
              <a:cs typeface="Arial"/>
            </a:endParaRPr>
          </a:p>
          <a:p>
            <a:pPr marL="471170" indent="-458470">
              <a:spcBef>
                <a:spcPts val="1590"/>
              </a:spcBef>
              <a:tabLst>
                <a:tab pos="471170" algn="l"/>
                <a:tab pos="471805" algn="l"/>
              </a:tabLst>
            </a:pPr>
            <a:endParaRPr sz="3000" dirty="0">
              <a:latin typeface="Arial"/>
              <a:cs typeface="Arial"/>
            </a:endParaRPr>
          </a:p>
        </p:txBody>
      </p:sp>
      <p:sp>
        <p:nvSpPr>
          <p:cNvPr id="4" name="object 4"/>
          <p:cNvSpPr/>
          <p:nvPr/>
        </p:nvSpPr>
        <p:spPr>
          <a:xfrm>
            <a:off x="3029071" y="3428993"/>
            <a:ext cx="2378710" cy="0"/>
          </a:xfrm>
          <a:custGeom>
            <a:avLst/>
            <a:gdLst/>
            <a:ahLst/>
            <a:cxnLst/>
            <a:rect l="l" t="t" r="r" b="b"/>
            <a:pathLst>
              <a:path w="2378710">
                <a:moveTo>
                  <a:pt x="0" y="0"/>
                </a:moveTo>
                <a:lnTo>
                  <a:pt x="2378395" y="0"/>
                </a:lnTo>
              </a:path>
            </a:pathLst>
          </a:custGeom>
          <a:ln w="9524">
            <a:solidFill>
              <a:srgbClr val="000000"/>
            </a:solidFill>
          </a:ln>
        </p:spPr>
        <p:txBody>
          <a:bodyPr wrap="square" lIns="0" tIns="0" rIns="0" bIns="0" rtlCol="0"/>
          <a:lstStyle/>
          <a:p>
            <a:endParaRPr/>
          </a:p>
        </p:txBody>
      </p:sp>
      <p:sp>
        <p:nvSpPr>
          <p:cNvPr id="5" name="object 5"/>
          <p:cNvSpPr/>
          <p:nvPr/>
        </p:nvSpPr>
        <p:spPr>
          <a:xfrm>
            <a:off x="6583964" y="3428993"/>
            <a:ext cx="2378710" cy="0"/>
          </a:xfrm>
          <a:custGeom>
            <a:avLst/>
            <a:gdLst/>
            <a:ahLst/>
            <a:cxnLst/>
            <a:rect l="l" t="t" r="r" b="b"/>
            <a:pathLst>
              <a:path w="2378709">
                <a:moveTo>
                  <a:pt x="0" y="0"/>
                </a:moveTo>
                <a:lnTo>
                  <a:pt x="2378395" y="0"/>
                </a:lnTo>
              </a:path>
            </a:pathLst>
          </a:custGeom>
          <a:ln w="9524">
            <a:solidFill>
              <a:srgbClr val="000000"/>
            </a:solidFill>
          </a:ln>
        </p:spPr>
        <p:txBody>
          <a:bodyPr wrap="square" lIns="0" tIns="0" rIns="0" bIns="0" rtlCol="0"/>
          <a:lstStyle/>
          <a:p>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054223" y="748773"/>
            <a:ext cx="1676400" cy="574040"/>
          </a:xfrm>
          <a:prstGeom prst="rect">
            <a:avLst/>
          </a:prstGeom>
        </p:spPr>
        <p:txBody>
          <a:bodyPr vert="horz" wrap="square" lIns="0" tIns="12700" rIns="0" bIns="0" rtlCol="0" anchor="b">
            <a:spAutoFit/>
          </a:bodyPr>
          <a:lstStyle/>
          <a:p>
            <a:pPr marL="12700">
              <a:lnSpc>
                <a:spcPct val="100000"/>
              </a:lnSpc>
              <a:spcBef>
                <a:spcPts val="100"/>
              </a:spcBef>
            </a:pPr>
            <a:r>
              <a:rPr spc="-5" dirty="0"/>
              <a:t>Activity</a:t>
            </a:r>
          </a:p>
        </p:txBody>
      </p:sp>
      <p:sp>
        <p:nvSpPr>
          <p:cNvPr id="5" name="object 5"/>
          <p:cNvSpPr txBox="1">
            <a:spLocks noGrp="1"/>
          </p:cNvSpPr>
          <p:nvPr>
            <p:ph type="dt" sz="half" idx="6"/>
          </p:nvPr>
        </p:nvSpPr>
        <p:spPr>
          <a:xfrm>
            <a:off x="9742426" y="6526808"/>
            <a:ext cx="2584850" cy="205184"/>
          </a:xfrm>
          <a:prstGeom prst="rect">
            <a:avLst/>
          </a:prstGeom>
        </p:spPr>
        <p:txBody>
          <a:bodyPr vert="horz" wrap="square" lIns="0" tIns="0" rIns="0" bIns="0" rtlCol="0" anchor="ctr">
            <a:spAutoFit/>
          </a:bodyPr>
          <a:lstStyle/>
          <a:p>
            <a:pPr marL="12700">
              <a:lnSpc>
                <a:spcPts val="1645"/>
              </a:lnSpc>
            </a:pPr>
            <a:endParaRPr spc="-5" dirty="0"/>
          </a:p>
        </p:txBody>
      </p:sp>
      <p:sp>
        <p:nvSpPr>
          <p:cNvPr id="6" name="object 6"/>
          <p:cNvSpPr txBox="1">
            <a:spLocks noGrp="1"/>
          </p:cNvSpPr>
          <p:nvPr>
            <p:ph type="ftr" sz="quarter" idx="5"/>
          </p:nvPr>
        </p:nvSpPr>
        <p:spPr>
          <a:xfrm>
            <a:off x="2621279" y="6526808"/>
            <a:ext cx="6818262" cy="205184"/>
          </a:xfrm>
          <a:prstGeom prst="rect">
            <a:avLst/>
          </a:prstGeom>
        </p:spPr>
        <p:txBody>
          <a:bodyPr vert="horz" wrap="square" lIns="0" tIns="0" rIns="0" bIns="0" rtlCol="0" anchor="ctr">
            <a:spAutoFit/>
          </a:bodyPr>
          <a:lstStyle/>
          <a:p>
            <a:pPr marL="12700">
              <a:lnSpc>
                <a:spcPts val="1645"/>
              </a:lnSpc>
            </a:pPr>
            <a:endParaRPr spc="-5" dirty="0"/>
          </a:p>
        </p:txBody>
      </p:sp>
      <p:sp>
        <p:nvSpPr>
          <p:cNvPr id="3" name="object 3"/>
          <p:cNvSpPr txBox="1">
            <a:spLocks noGrp="1"/>
          </p:cNvSpPr>
          <p:nvPr>
            <p:ph sz="half" idx="2"/>
          </p:nvPr>
        </p:nvSpPr>
        <p:spPr>
          <a:xfrm>
            <a:off x="2253433" y="1615438"/>
            <a:ext cx="5005493" cy="3938963"/>
          </a:xfrm>
          <a:prstGeom prst="rect">
            <a:avLst/>
          </a:prstGeom>
        </p:spPr>
        <p:txBody>
          <a:bodyPr vert="horz" wrap="square" lIns="0" tIns="12700" rIns="0" bIns="0" rtlCol="0">
            <a:spAutoFit/>
          </a:bodyPr>
          <a:lstStyle/>
          <a:p>
            <a:pPr marL="452755" marR="484505" indent="-440055">
              <a:lnSpc>
                <a:spcPct val="115599"/>
              </a:lnSpc>
              <a:spcBef>
                <a:spcPts val="100"/>
              </a:spcBef>
              <a:buAutoNum type="arabicPeriod"/>
              <a:tabLst>
                <a:tab pos="452755" algn="l"/>
                <a:tab pos="453390" algn="l"/>
              </a:tabLst>
            </a:pPr>
            <a:r>
              <a:rPr spc="-5" dirty="0"/>
              <a:t>How </a:t>
            </a:r>
            <a:r>
              <a:rPr dirty="0"/>
              <a:t>many mutations</a:t>
            </a:r>
            <a:r>
              <a:rPr spc="-105" dirty="0"/>
              <a:t> </a:t>
            </a:r>
            <a:r>
              <a:rPr spc="-5" dirty="0"/>
              <a:t>are  possible for Relational  Operator Replacement,  Arithmetic Operator  Replacement</a:t>
            </a:r>
          </a:p>
          <a:p>
            <a:pPr marL="452755" marR="360680" indent="-440055">
              <a:lnSpc>
                <a:spcPct val="115599"/>
              </a:lnSpc>
              <a:buAutoNum type="arabicPeriod"/>
              <a:tabLst>
                <a:tab pos="452755" algn="l"/>
                <a:tab pos="453390" algn="l"/>
              </a:tabLst>
            </a:pPr>
            <a:r>
              <a:rPr spc="-5" dirty="0"/>
              <a:t>Apply </a:t>
            </a:r>
            <a:r>
              <a:rPr dirty="0"/>
              <a:t>relational </a:t>
            </a:r>
            <a:r>
              <a:rPr spc="-5" dirty="0"/>
              <a:t>operator  </a:t>
            </a:r>
            <a:r>
              <a:rPr dirty="0"/>
              <a:t>replacement </a:t>
            </a:r>
            <a:r>
              <a:rPr spc="-5" dirty="0"/>
              <a:t>operation to  </a:t>
            </a:r>
            <a:r>
              <a:rPr dirty="0"/>
              <a:t>statement </a:t>
            </a:r>
            <a:r>
              <a:rPr spc="-5" dirty="0"/>
              <a:t>4, design </a:t>
            </a:r>
            <a:r>
              <a:rPr dirty="0"/>
              <a:t>a </a:t>
            </a:r>
            <a:r>
              <a:rPr spc="-5" dirty="0"/>
              <a:t>test  that would </a:t>
            </a:r>
            <a:r>
              <a:rPr dirty="0"/>
              <a:t>kill </a:t>
            </a:r>
            <a:r>
              <a:rPr spc="-5" dirty="0"/>
              <a:t>that</a:t>
            </a:r>
            <a:r>
              <a:rPr spc="-95" dirty="0"/>
              <a:t> </a:t>
            </a:r>
            <a:r>
              <a:rPr dirty="0"/>
              <a:t>mutant.</a:t>
            </a:r>
          </a:p>
          <a:p>
            <a:pPr marL="452755" indent="-440055">
              <a:spcBef>
                <a:spcPts val="375"/>
              </a:spcBef>
              <a:buAutoNum type="arabicPeriod"/>
              <a:tabLst>
                <a:tab pos="452755" algn="l"/>
                <a:tab pos="453390" algn="l"/>
              </a:tabLst>
            </a:pPr>
            <a:r>
              <a:rPr spc="-5" dirty="0"/>
              <a:t>Design an equivalent</a:t>
            </a:r>
            <a:r>
              <a:rPr spc="-85" dirty="0"/>
              <a:t> </a:t>
            </a:r>
            <a:r>
              <a:rPr dirty="0"/>
              <a:t>mutant.</a:t>
            </a:r>
          </a:p>
          <a:p>
            <a:pPr marL="452755" marR="273685" indent="-440055">
              <a:lnSpc>
                <a:spcPct val="115599"/>
              </a:lnSpc>
              <a:buAutoNum type="arabicPeriod"/>
              <a:tabLst>
                <a:tab pos="452755" algn="l"/>
                <a:tab pos="453390" algn="l"/>
              </a:tabLst>
            </a:pPr>
            <a:r>
              <a:rPr spc="-5" dirty="0"/>
              <a:t>Design </a:t>
            </a:r>
            <a:r>
              <a:rPr dirty="0"/>
              <a:t>a valid, </a:t>
            </a:r>
            <a:r>
              <a:rPr spc="-5" dirty="0"/>
              <a:t>but</a:t>
            </a:r>
            <a:r>
              <a:rPr spc="-105" dirty="0"/>
              <a:t> </a:t>
            </a:r>
            <a:r>
              <a:rPr spc="-5" dirty="0"/>
              <a:t>useless  </a:t>
            </a:r>
            <a:r>
              <a:rPr dirty="0"/>
              <a:t>mutant.</a:t>
            </a:r>
          </a:p>
        </p:txBody>
      </p:sp>
      <p:sp>
        <p:nvSpPr>
          <p:cNvPr id="4" name="object 4"/>
          <p:cNvSpPr txBox="1"/>
          <p:nvPr/>
        </p:nvSpPr>
        <p:spPr>
          <a:xfrm>
            <a:off x="6289288" y="1631820"/>
            <a:ext cx="3603625" cy="2282163"/>
          </a:xfrm>
          <a:prstGeom prst="rect">
            <a:avLst/>
          </a:prstGeom>
        </p:spPr>
        <p:txBody>
          <a:bodyPr vert="horz" wrap="square" lIns="0" tIns="12700" rIns="0" bIns="0" rtlCol="0">
            <a:spAutoFit/>
          </a:bodyPr>
          <a:lstStyle/>
          <a:p>
            <a:pPr marL="469265" marR="170180" indent="-457200">
              <a:lnSpc>
                <a:spcPct val="116100"/>
              </a:lnSpc>
              <a:spcBef>
                <a:spcPts val="100"/>
              </a:spcBef>
            </a:pPr>
            <a:r>
              <a:rPr sz="1400" spc="155" dirty="0">
                <a:latin typeface="Arial"/>
                <a:cs typeface="Arial"/>
              </a:rPr>
              <a:t>public </a:t>
            </a:r>
            <a:r>
              <a:rPr sz="1400" spc="310" dirty="0">
                <a:latin typeface="Arial"/>
                <a:cs typeface="Arial"/>
              </a:rPr>
              <a:t>int[] </a:t>
            </a:r>
            <a:r>
              <a:rPr sz="1400" spc="150" dirty="0">
                <a:latin typeface="Arial"/>
                <a:cs typeface="Arial"/>
              </a:rPr>
              <a:t>makePositive(int[] </a:t>
            </a:r>
            <a:r>
              <a:rPr sz="1400" spc="190" dirty="0">
                <a:latin typeface="Arial"/>
                <a:cs typeface="Arial"/>
              </a:rPr>
              <a:t>a){  </a:t>
            </a:r>
            <a:r>
              <a:rPr sz="1400" spc="270" dirty="0">
                <a:latin typeface="Arial"/>
                <a:cs typeface="Arial"/>
              </a:rPr>
              <a:t>int </a:t>
            </a:r>
            <a:r>
              <a:rPr sz="1400" spc="125" dirty="0">
                <a:latin typeface="Arial"/>
                <a:cs typeface="Arial"/>
              </a:rPr>
              <a:t>threshold </a:t>
            </a:r>
            <a:r>
              <a:rPr sz="1400" spc="-50" dirty="0">
                <a:latin typeface="Arial"/>
                <a:cs typeface="Arial"/>
              </a:rPr>
              <a:t>=</a:t>
            </a:r>
            <a:r>
              <a:rPr sz="1400" spc="195" dirty="0">
                <a:latin typeface="Arial"/>
                <a:cs typeface="Arial"/>
              </a:rPr>
              <a:t> </a:t>
            </a:r>
            <a:r>
              <a:rPr sz="1400" spc="180" dirty="0">
                <a:latin typeface="Arial"/>
                <a:cs typeface="Arial"/>
              </a:rPr>
              <a:t>0;</a:t>
            </a:r>
            <a:endParaRPr sz="1400">
              <a:latin typeface="Arial"/>
              <a:cs typeface="Arial"/>
            </a:endParaRPr>
          </a:p>
          <a:p>
            <a:pPr marL="926465" marR="5080" indent="-457200">
              <a:lnSpc>
                <a:spcPct val="116100"/>
              </a:lnSpc>
            </a:pPr>
            <a:r>
              <a:rPr sz="1400" spc="250" dirty="0">
                <a:latin typeface="Arial"/>
                <a:cs typeface="Arial"/>
              </a:rPr>
              <a:t>for(int </a:t>
            </a:r>
            <a:r>
              <a:rPr sz="1400" spc="190" dirty="0">
                <a:latin typeface="Arial"/>
                <a:cs typeface="Arial"/>
              </a:rPr>
              <a:t>i=0; </a:t>
            </a:r>
            <a:r>
              <a:rPr sz="1400" spc="455" dirty="0">
                <a:latin typeface="Arial"/>
                <a:cs typeface="Arial"/>
              </a:rPr>
              <a:t>i </a:t>
            </a:r>
            <a:r>
              <a:rPr sz="1400" spc="-50" dirty="0">
                <a:latin typeface="Arial"/>
                <a:cs typeface="Arial"/>
              </a:rPr>
              <a:t>&lt; </a:t>
            </a:r>
            <a:r>
              <a:rPr sz="1400" spc="165" dirty="0">
                <a:latin typeface="Arial"/>
                <a:cs typeface="Arial"/>
              </a:rPr>
              <a:t>a.length; </a:t>
            </a:r>
            <a:r>
              <a:rPr sz="1400" spc="185" dirty="0">
                <a:latin typeface="Arial"/>
                <a:cs typeface="Arial"/>
              </a:rPr>
              <a:t>i++){  </a:t>
            </a:r>
            <a:r>
              <a:rPr sz="1400" spc="330" dirty="0">
                <a:latin typeface="Arial"/>
                <a:cs typeface="Arial"/>
              </a:rPr>
              <a:t>if(a[i] </a:t>
            </a:r>
            <a:r>
              <a:rPr sz="1400" spc="-50" dirty="0">
                <a:latin typeface="Arial"/>
                <a:cs typeface="Arial"/>
              </a:rPr>
              <a:t>&lt;</a:t>
            </a:r>
            <a:r>
              <a:rPr sz="1400" spc="60" dirty="0">
                <a:latin typeface="Arial"/>
                <a:cs typeface="Arial"/>
              </a:rPr>
              <a:t> </a:t>
            </a:r>
            <a:r>
              <a:rPr sz="1400" spc="155" dirty="0">
                <a:latin typeface="Arial"/>
                <a:cs typeface="Arial"/>
              </a:rPr>
              <a:t>threshold){</a:t>
            </a:r>
            <a:endParaRPr sz="1400">
              <a:latin typeface="Arial"/>
              <a:cs typeface="Arial"/>
            </a:endParaRPr>
          </a:p>
          <a:p>
            <a:pPr marL="1383665">
              <a:spcBef>
                <a:spcPts val="270"/>
              </a:spcBef>
            </a:pPr>
            <a:r>
              <a:rPr sz="1400" spc="225" dirty="0">
                <a:latin typeface="Arial"/>
                <a:cs typeface="Arial"/>
              </a:rPr>
              <a:t>a[i]=</a:t>
            </a:r>
            <a:r>
              <a:rPr sz="1400" spc="365" dirty="0">
                <a:latin typeface="Arial"/>
                <a:cs typeface="Arial"/>
              </a:rPr>
              <a:t> </a:t>
            </a:r>
            <a:r>
              <a:rPr sz="1400" spc="310" dirty="0">
                <a:latin typeface="Arial"/>
                <a:cs typeface="Arial"/>
              </a:rPr>
              <a:t>-a[i];</a:t>
            </a:r>
            <a:endParaRPr sz="1400">
              <a:latin typeface="Arial"/>
              <a:cs typeface="Arial"/>
            </a:endParaRPr>
          </a:p>
          <a:p>
            <a:pPr marL="926465">
              <a:spcBef>
                <a:spcPts val="270"/>
              </a:spcBef>
            </a:pPr>
            <a:r>
              <a:rPr sz="1400" spc="300" dirty="0">
                <a:latin typeface="Arial"/>
                <a:cs typeface="Arial"/>
              </a:rPr>
              <a:t>}</a:t>
            </a:r>
            <a:endParaRPr sz="1400">
              <a:latin typeface="Arial"/>
              <a:cs typeface="Arial"/>
            </a:endParaRPr>
          </a:p>
          <a:p>
            <a:pPr marL="469265">
              <a:spcBef>
                <a:spcPts val="270"/>
              </a:spcBef>
            </a:pPr>
            <a:r>
              <a:rPr sz="1400" spc="300" dirty="0">
                <a:latin typeface="Arial"/>
                <a:cs typeface="Arial"/>
              </a:rPr>
              <a:t>}</a:t>
            </a:r>
            <a:endParaRPr sz="1400">
              <a:latin typeface="Arial"/>
              <a:cs typeface="Arial"/>
            </a:endParaRPr>
          </a:p>
          <a:p>
            <a:pPr marL="469265">
              <a:spcBef>
                <a:spcPts val="270"/>
              </a:spcBef>
            </a:pPr>
            <a:r>
              <a:rPr sz="1400" spc="155" dirty="0">
                <a:latin typeface="Arial"/>
                <a:cs typeface="Arial"/>
              </a:rPr>
              <a:t>return</a:t>
            </a:r>
            <a:r>
              <a:rPr sz="1400" spc="370" dirty="0">
                <a:latin typeface="Arial"/>
                <a:cs typeface="Arial"/>
              </a:rPr>
              <a:t> </a:t>
            </a:r>
            <a:r>
              <a:rPr sz="1400" spc="180" dirty="0">
                <a:latin typeface="Arial"/>
                <a:cs typeface="Arial"/>
              </a:rPr>
              <a:t>a;</a:t>
            </a:r>
            <a:endParaRPr sz="1400">
              <a:latin typeface="Arial"/>
              <a:cs typeface="Arial"/>
            </a:endParaRPr>
          </a:p>
          <a:p>
            <a:pPr marL="12700">
              <a:spcBef>
                <a:spcPts val="270"/>
              </a:spcBef>
            </a:pPr>
            <a:r>
              <a:rPr sz="1400" spc="300" dirty="0">
                <a:latin typeface="Arial"/>
                <a:cs typeface="Arial"/>
              </a:rPr>
              <a:t>}</a:t>
            </a:r>
            <a:endParaRPr sz="1400">
              <a:latin typeface="Arial"/>
              <a:cs typeface="Arial"/>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Activity - Solution</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lnSpc>
                <a:spcPct val="90000"/>
              </a:lnSpc>
              <a:spcBef>
                <a:spcPts val="520"/>
              </a:spcBef>
              <a:buFont typeface="Calibri" panose="020F0502020204030204" pitchFamily="34" charset="0"/>
              <a:buChar char="●"/>
              <a:tabLst>
                <a:tab pos="424815" algn="l"/>
                <a:tab pos="425450" algn="l"/>
              </a:tabLst>
            </a:pPr>
            <a:r>
              <a:rPr lang="en-US" sz="2200" spc="-5">
                <a:solidFill>
                  <a:schemeClr val="tx1">
                    <a:lumMod val="75000"/>
                    <a:lumOff val="25000"/>
                  </a:schemeClr>
                </a:solidFill>
              </a:rPr>
              <a:t>How </a:t>
            </a:r>
            <a:r>
              <a:rPr lang="en-US" sz="2200">
                <a:solidFill>
                  <a:schemeClr val="tx1">
                    <a:lumMod val="75000"/>
                    <a:lumOff val="25000"/>
                  </a:schemeClr>
                </a:solidFill>
              </a:rPr>
              <a:t>many mutations </a:t>
            </a:r>
            <a:r>
              <a:rPr lang="en-US" sz="2200" spc="-5">
                <a:solidFill>
                  <a:schemeClr val="tx1">
                    <a:lumMod val="75000"/>
                    <a:lumOff val="25000"/>
                  </a:schemeClr>
                </a:solidFill>
              </a:rPr>
              <a:t>are</a:t>
            </a:r>
            <a:r>
              <a:rPr lang="en-US" sz="2200" spc="-25">
                <a:solidFill>
                  <a:schemeClr val="tx1">
                    <a:lumMod val="75000"/>
                    <a:lumOff val="25000"/>
                  </a:schemeClr>
                </a:solidFill>
              </a:rPr>
              <a:t> </a:t>
            </a:r>
            <a:r>
              <a:rPr lang="en-US" sz="2200" spc="-5">
                <a:solidFill>
                  <a:schemeClr val="tx1">
                    <a:lumMod val="75000"/>
                    <a:lumOff val="25000"/>
                  </a:schemeClr>
                </a:solidFill>
              </a:rPr>
              <a:t>possible:</a:t>
            </a:r>
            <a:endParaRPr lang="en-US" sz="2200">
              <a:solidFill>
                <a:schemeClr val="tx1">
                  <a:lumMod val="75000"/>
                  <a:lumOff val="25000"/>
                </a:schemeClr>
              </a:solidFill>
            </a:endParaRPr>
          </a:p>
          <a:p>
            <a:pPr marL="882015" lvl="1" indent="-412115">
              <a:lnSpc>
                <a:spcPct val="90000"/>
              </a:lnSpc>
              <a:spcBef>
                <a:spcPts val="420"/>
              </a:spcBef>
              <a:buFont typeface="Calibri" panose="020F0502020204030204" pitchFamily="34" charset="0"/>
              <a:buChar char="○"/>
              <a:tabLst>
                <a:tab pos="882015" algn="l"/>
                <a:tab pos="882650" algn="l"/>
              </a:tabLst>
            </a:pPr>
            <a:r>
              <a:rPr lang="en-US" sz="2200" spc="-5">
                <a:solidFill>
                  <a:schemeClr val="tx1">
                    <a:lumMod val="75000"/>
                    <a:lumOff val="25000"/>
                  </a:schemeClr>
                </a:solidFill>
              </a:rPr>
              <a:t>Relational Operator</a:t>
            </a:r>
            <a:r>
              <a:rPr lang="en-US" sz="2200" spc="-20">
                <a:solidFill>
                  <a:schemeClr val="tx1">
                    <a:lumMod val="75000"/>
                    <a:lumOff val="25000"/>
                  </a:schemeClr>
                </a:solidFill>
              </a:rPr>
              <a:t> </a:t>
            </a:r>
            <a:r>
              <a:rPr lang="en-US" sz="2200" spc="-5">
                <a:solidFill>
                  <a:schemeClr val="tx1">
                    <a:lumMod val="75000"/>
                    <a:lumOff val="25000"/>
                  </a:schemeClr>
                </a:solidFill>
              </a:rPr>
              <a:t>Replacement:</a:t>
            </a:r>
            <a:endParaRPr lang="en-US" sz="2200">
              <a:solidFill>
                <a:schemeClr val="tx1">
                  <a:lumMod val="75000"/>
                  <a:lumOff val="25000"/>
                </a:schemeClr>
              </a:solidFill>
            </a:endParaRPr>
          </a:p>
          <a:p>
            <a:pPr marL="1339215" lvl="2" indent="-381635">
              <a:lnSpc>
                <a:spcPct val="90000"/>
              </a:lnSpc>
              <a:spcBef>
                <a:spcPts val="434"/>
              </a:spcBef>
              <a:buFont typeface="Calibri" panose="020F0502020204030204" pitchFamily="34" charset="0"/>
              <a:buChar char="■"/>
              <a:tabLst>
                <a:tab pos="1339215" algn="l"/>
                <a:tab pos="1339850" algn="l"/>
                <a:tab pos="2453640" algn="l"/>
                <a:tab pos="3154045" algn="l"/>
                <a:tab pos="3432810" algn="l"/>
                <a:tab pos="3711575" algn="l"/>
                <a:tab pos="5107940" algn="l"/>
              </a:tabLst>
            </a:pPr>
            <a:r>
              <a:rPr lang="en-US" sz="2200" spc="365">
                <a:solidFill>
                  <a:schemeClr val="tx1">
                    <a:lumMod val="75000"/>
                    <a:lumOff val="25000"/>
                  </a:schemeClr>
                </a:solidFill>
              </a:rPr>
              <a:t>for(int	</a:t>
            </a:r>
            <a:r>
              <a:rPr lang="en-US" sz="2200" spc="275">
                <a:solidFill>
                  <a:schemeClr val="tx1">
                    <a:lumMod val="75000"/>
                    <a:lumOff val="25000"/>
                  </a:schemeClr>
                </a:solidFill>
              </a:rPr>
              <a:t>i=0;	</a:t>
            </a:r>
            <a:r>
              <a:rPr lang="en-US" sz="2200" b="1" spc="540">
                <a:solidFill>
                  <a:schemeClr val="tx1">
                    <a:lumMod val="75000"/>
                    <a:lumOff val="25000"/>
                  </a:schemeClr>
                </a:solidFill>
              </a:rPr>
              <a:t>i	</a:t>
            </a:r>
            <a:r>
              <a:rPr lang="en-US" sz="2200" b="1" spc="-70">
                <a:solidFill>
                  <a:schemeClr val="tx1">
                    <a:lumMod val="75000"/>
                    <a:lumOff val="25000"/>
                  </a:schemeClr>
                </a:solidFill>
              </a:rPr>
              <a:t>&lt;	</a:t>
            </a:r>
            <a:r>
              <a:rPr lang="en-US" sz="2200" b="1" spc="180">
                <a:solidFill>
                  <a:schemeClr val="tx1">
                    <a:lumMod val="75000"/>
                    <a:lumOff val="25000"/>
                  </a:schemeClr>
                </a:solidFill>
              </a:rPr>
              <a:t>a.length</a:t>
            </a:r>
            <a:r>
              <a:rPr lang="en-US" sz="2200" spc="180">
                <a:solidFill>
                  <a:schemeClr val="tx1">
                    <a:lumMod val="75000"/>
                    <a:lumOff val="25000"/>
                  </a:schemeClr>
                </a:solidFill>
              </a:rPr>
              <a:t>;	</a:t>
            </a:r>
            <a:r>
              <a:rPr lang="en-US" sz="2200" spc="270">
                <a:solidFill>
                  <a:schemeClr val="tx1">
                    <a:lumMod val="75000"/>
                    <a:lumOff val="25000"/>
                  </a:schemeClr>
                </a:solidFill>
              </a:rPr>
              <a:t>i++){</a:t>
            </a:r>
            <a:endParaRPr lang="en-US" sz="2200">
              <a:solidFill>
                <a:schemeClr val="tx1">
                  <a:lumMod val="75000"/>
                  <a:lumOff val="25000"/>
                </a:schemeClr>
              </a:solidFill>
            </a:endParaRPr>
          </a:p>
          <a:p>
            <a:pPr marL="1866900" lvl="3" indent="-452120">
              <a:lnSpc>
                <a:spcPct val="90000"/>
              </a:lnSpc>
              <a:spcBef>
                <a:spcPts val="375"/>
              </a:spcBef>
              <a:buClr>
                <a:srgbClr val="000000"/>
              </a:buClr>
              <a:buFont typeface="Calibri" panose="020F0502020204030204" pitchFamily="34" charset="0"/>
              <a:buChar char="●"/>
              <a:tabLst>
                <a:tab pos="1866900" algn="l"/>
                <a:tab pos="1867535" algn="l"/>
              </a:tabLst>
            </a:pPr>
            <a:r>
              <a:rPr lang="en-US" sz="2200">
                <a:solidFill>
                  <a:schemeClr val="tx1">
                    <a:lumMod val="75000"/>
                    <a:lumOff val="25000"/>
                  </a:schemeClr>
                </a:solidFill>
              </a:rPr>
              <a:t>(&gt;=, </a:t>
            </a:r>
            <a:r>
              <a:rPr lang="en-US" sz="2200" spc="-5">
                <a:solidFill>
                  <a:schemeClr val="tx1">
                    <a:lumMod val="75000"/>
                    <a:lumOff val="25000"/>
                  </a:schemeClr>
                </a:solidFill>
              </a:rPr>
              <a:t>&lt;, &lt;=, ==, !=), </a:t>
            </a:r>
            <a:r>
              <a:rPr lang="en-US" sz="2200">
                <a:solidFill>
                  <a:schemeClr val="tx1">
                    <a:lumMod val="75000"/>
                    <a:lumOff val="25000"/>
                  </a:schemeClr>
                </a:solidFill>
              </a:rPr>
              <a:t>5</a:t>
            </a:r>
            <a:r>
              <a:rPr lang="en-US" sz="2200" spc="-40">
                <a:solidFill>
                  <a:schemeClr val="tx1">
                    <a:lumMod val="75000"/>
                    <a:lumOff val="25000"/>
                  </a:schemeClr>
                </a:solidFill>
              </a:rPr>
              <a:t> </a:t>
            </a:r>
            <a:r>
              <a:rPr lang="en-US" sz="2200">
                <a:solidFill>
                  <a:schemeClr val="tx1">
                    <a:lumMod val="75000"/>
                    <a:lumOff val="25000"/>
                  </a:schemeClr>
                </a:solidFill>
              </a:rPr>
              <a:t>mutations</a:t>
            </a:r>
          </a:p>
          <a:p>
            <a:pPr marL="1339215" lvl="2" indent="-381635">
              <a:lnSpc>
                <a:spcPct val="90000"/>
              </a:lnSpc>
              <a:buFont typeface="Calibri" panose="020F0502020204030204" pitchFamily="34" charset="0"/>
              <a:buChar char="■"/>
              <a:tabLst>
                <a:tab pos="1339215" algn="l"/>
                <a:tab pos="1339850" algn="l"/>
                <a:tab pos="2454910" algn="l"/>
                <a:tab pos="2733040" algn="l"/>
              </a:tabLst>
            </a:pPr>
            <a:r>
              <a:rPr lang="en-US" sz="2200" spc="425">
                <a:solidFill>
                  <a:schemeClr val="tx1">
                    <a:lumMod val="75000"/>
                    <a:lumOff val="25000"/>
                  </a:schemeClr>
                </a:solidFill>
              </a:rPr>
              <a:t>if(</a:t>
            </a:r>
            <a:r>
              <a:rPr lang="en-US" sz="2200" b="1" spc="425">
                <a:solidFill>
                  <a:schemeClr val="tx1">
                    <a:lumMod val="75000"/>
                    <a:lumOff val="25000"/>
                  </a:schemeClr>
                </a:solidFill>
              </a:rPr>
              <a:t>a[i]	</a:t>
            </a:r>
            <a:r>
              <a:rPr lang="en-US" sz="2200" b="1" spc="-70">
                <a:solidFill>
                  <a:schemeClr val="tx1">
                    <a:lumMod val="75000"/>
                    <a:lumOff val="25000"/>
                  </a:schemeClr>
                </a:solidFill>
              </a:rPr>
              <a:t>&lt;	</a:t>
            </a:r>
            <a:r>
              <a:rPr lang="en-US" sz="2200" b="1" spc="145">
                <a:solidFill>
                  <a:schemeClr val="tx1">
                    <a:lumMod val="75000"/>
                    <a:lumOff val="25000"/>
                  </a:schemeClr>
                </a:solidFill>
              </a:rPr>
              <a:t>threshold</a:t>
            </a:r>
            <a:r>
              <a:rPr lang="en-US" sz="2200" spc="145">
                <a:solidFill>
                  <a:schemeClr val="tx1">
                    <a:lumMod val="75000"/>
                    <a:lumOff val="25000"/>
                  </a:schemeClr>
                </a:solidFill>
              </a:rPr>
              <a:t>){</a:t>
            </a:r>
            <a:endParaRPr lang="en-US" sz="2200">
              <a:solidFill>
                <a:schemeClr val="tx1">
                  <a:lumMod val="75000"/>
                  <a:lumOff val="25000"/>
                </a:schemeClr>
              </a:solidFill>
            </a:endParaRPr>
          </a:p>
          <a:p>
            <a:pPr marL="1866900" lvl="3" indent="-452120">
              <a:lnSpc>
                <a:spcPct val="90000"/>
              </a:lnSpc>
              <a:spcBef>
                <a:spcPts val="375"/>
              </a:spcBef>
              <a:buClr>
                <a:srgbClr val="000000"/>
              </a:buClr>
              <a:buFont typeface="Calibri" panose="020F0502020204030204" pitchFamily="34" charset="0"/>
              <a:buChar char="●"/>
              <a:tabLst>
                <a:tab pos="1866900" algn="l"/>
                <a:tab pos="1867535" algn="l"/>
              </a:tabLst>
            </a:pPr>
            <a:r>
              <a:rPr lang="en-US" sz="2200">
                <a:solidFill>
                  <a:schemeClr val="tx1">
                    <a:lumMod val="75000"/>
                    <a:lumOff val="25000"/>
                  </a:schemeClr>
                </a:solidFill>
              </a:rPr>
              <a:t>(&gt;, </a:t>
            </a:r>
            <a:r>
              <a:rPr lang="en-US" sz="2200" spc="-5">
                <a:solidFill>
                  <a:schemeClr val="tx1">
                    <a:lumMod val="75000"/>
                    <a:lumOff val="25000"/>
                  </a:schemeClr>
                </a:solidFill>
              </a:rPr>
              <a:t>&gt;=, &lt;=, ==, !=), </a:t>
            </a:r>
            <a:r>
              <a:rPr lang="en-US" sz="2200">
                <a:solidFill>
                  <a:schemeClr val="tx1">
                    <a:lumMod val="75000"/>
                    <a:lumOff val="25000"/>
                  </a:schemeClr>
                </a:solidFill>
              </a:rPr>
              <a:t>5</a:t>
            </a:r>
            <a:r>
              <a:rPr lang="en-US" sz="2200" spc="-40">
                <a:solidFill>
                  <a:schemeClr val="tx1">
                    <a:lumMod val="75000"/>
                    <a:lumOff val="25000"/>
                  </a:schemeClr>
                </a:solidFill>
              </a:rPr>
              <a:t> </a:t>
            </a:r>
            <a:r>
              <a:rPr lang="en-US" sz="2200">
                <a:solidFill>
                  <a:schemeClr val="tx1">
                    <a:lumMod val="75000"/>
                    <a:lumOff val="25000"/>
                  </a:schemeClr>
                </a:solidFill>
              </a:rPr>
              <a:t>mutations</a:t>
            </a:r>
          </a:p>
          <a:p>
            <a:pPr marL="882015" lvl="1" indent="-412115">
              <a:lnSpc>
                <a:spcPct val="90000"/>
              </a:lnSpc>
              <a:buFont typeface="Calibri" panose="020F0502020204030204" pitchFamily="34" charset="0"/>
              <a:buChar char="○"/>
              <a:tabLst>
                <a:tab pos="882015" algn="l"/>
                <a:tab pos="882650" algn="l"/>
              </a:tabLst>
            </a:pPr>
            <a:r>
              <a:rPr lang="en-US" sz="2200" spc="-5">
                <a:solidFill>
                  <a:schemeClr val="tx1">
                    <a:lumMod val="75000"/>
                    <a:lumOff val="25000"/>
                  </a:schemeClr>
                </a:solidFill>
              </a:rPr>
              <a:t>Arithmetic Operator</a:t>
            </a:r>
            <a:r>
              <a:rPr lang="en-US" sz="2200" spc="-25">
                <a:solidFill>
                  <a:schemeClr val="tx1">
                    <a:lumMod val="75000"/>
                    <a:lumOff val="25000"/>
                  </a:schemeClr>
                </a:solidFill>
              </a:rPr>
              <a:t> </a:t>
            </a:r>
            <a:r>
              <a:rPr lang="en-US" sz="2200" spc="-5">
                <a:solidFill>
                  <a:schemeClr val="tx1">
                    <a:lumMod val="75000"/>
                    <a:lumOff val="25000"/>
                  </a:schemeClr>
                </a:solidFill>
              </a:rPr>
              <a:t>Replacement</a:t>
            </a:r>
            <a:endParaRPr lang="en-US" sz="2200">
              <a:solidFill>
                <a:schemeClr val="tx1">
                  <a:lumMod val="75000"/>
                  <a:lumOff val="25000"/>
                </a:schemeClr>
              </a:solidFill>
            </a:endParaRPr>
          </a:p>
          <a:p>
            <a:pPr marL="1339215" lvl="2" indent="-381635">
              <a:lnSpc>
                <a:spcPct val="90000"/>
              </a:lnSpc>
              <a:spcBef>
                <a:spcPts val="434"/>
              </a:spcBef>
              <a:buFont typeface="Calibri" panose="020F0502020204030204" pitchFamily="34" charset="0"/>
              <a:buChar char="■"/>
              <a:tabLst>
                <a:tab pos="1339215" algn="l"/>
                <a:tab pos="1339850" algn="l"/>
                <a:tab pos="2453640" algn="l"/>
                <a:tab pos="3150235" algn="l"/>
                <a:tab pos="3428365" algn="l"/>
                <a:tab pos="3707129" algn="l"/>
                <a:tab pos="5108575" algn="l"/>
              </a:tabLst>
            </a:pPr>
            <a:r>
              <a:rPr lang="en-US" sz="2200" spc="365">
                <a:solidFill>
                  <a:schemeClr val="tx1">
                    <a:lumMod val="75000"/>
                    <a:lumOff val="25000"/>
                  </a:schemeClr>
                </a:solidFill>
              </a:rPr>
              <a:t>for(int	</a:t>
            </a:r>
            <a:r>
              <a:rPr lang="en-US" sz="2200" spc="275">
                <a:solidFill>
                  <a:schemeClr val="tx1">
                    <a:lumMod val="75000"/>
                    <a:lumOff val="25000"/>
                  </a:schemeClr>
                </a:solidFill>
              </a:rPr>
              <a:t>i=0;	</a:t>
            </a:r>
            <a:r>
              <a:rPr lang="en-US" sz="2200" spc="655">
                <a:solidFill>
                  <a:schemeClr val="tx1">
                    <a:lumMod val="75000"/>
                    <a:lumOff val="25000"/>
                  </a:schemeClr>
                </a:solidFill>
              </a:rPr>
              <a:t>i	</a:t>
            </a:r>
            <a:r>
              <a:rPr lang="en-US" sz="2200" spc="-70">
                <a:solidFill>
                  <a:schemeClr val="tx1">
                    <a:lumMod val="75000"/>
                    <a:lumOff val="25000"/>
                  </a:schemeClr>
                </a:solidFill>
              </a:rPr>
              <a:t>&lt;	</a:t>
            </a:r>
            <a:r>
              <a:rPr lang="en-US" sz="2200" spc="240">
                <a:solidFill>
                  <a:schemeClr val="tx1">
                    <a:lumMod val="75000"/>
                    <a:lumOff val="25000"/>
                  </a:schemeClr>
                </a:solidFill>
              </a:rPr>
              <a:t>a.length;	</a:t>
            </a:r>
            <a:r>
              <a:rPr lang="en-US" sz="2200" b="1" spc="250">
                <a:solidFill>
                  <a:schemeClr val="tx1">
                    <a:lumMod val="75000"/>
                    <a:lumOff val="25000"/>
                  </a:schemeClr>
                </a:solidFill>
              </a:rPr>
              <a:t>i++</a:t>
            </a:r>
            <a:r>
              <a:rPr lang="en-US" sz="2200" spc="250">
                <a:solidFill>
                  <a:schemeClr val="tx1">
                    <a:lumMod val="75000"/>
                    <a:lumOff val="25000"/>
                  </a:schemeClr>
                </a:solidFill>
              </a:rPr>
              <a:t>){</a:t>
            </a:r>
            <a:endParaRPr lang="en-US" sz="2200">
              <a:solidFill>
                <a:schemeClr val="tx1">
                  <a:lumMod val="75000"/>
                  <a:lumOff val="25000"/>
                </a:schemeClr>
              </a:solidFill>
            </a:endParaRPr>
          </a:p>
          <a:p>
            <a:pPr marL="1796414" lvl="3" indent="-381635">
              <a:lnSpc>
                <a:spcPct val="90000"/>
              </a:lnSpc>
              <a:spcBef>
                <a:spcPts val="375"/>
              </a:spcBef>
              <a:buFont typeface="Calibri" panose="020F0502020204030204" pitchFamily="34" charset="0"/>
              <a:buChar char="●"/>
              <a:tabLst>
                <a:tab pos="1796414" algn="l"/>
                <a:tab pos="1797050" algn="l"/>
              </a:tabLst>
            </a:pPr>
            <a:r>
              <a:rPr lang="en-US" sz="2200" spc="-5">
                <a:solidFill>
                  <a:schemeClr val="tx1">
                    <a:lumMod val="75000"/>
                    <a:lumOff val="25000"/>
                  </a:schemeClr>
                </a:solidFill>
              </a:rPr>
              <a:t>Shortcut </a:t>
            </a:r>
            <a:r>
              <a:rPr lang="en-US" sz="2200">
                <a:solidFill>
                  <a:schemeClr val="tx1">
                    <a:lumMod val="75000"/>
                    <a:lumOff val="25000"/>
                  </a:schemeClr>
                </a:solidFill>
              </a:rPr>
              <a:t>replacement, (</a:t>
            </a:r>
            <a:r>
              <a:rPr lang="en-US" sz="2200" i="1">
                <a:solidFill>
                  <a:schemeClr val="tx1">
                    <a:lumMod val="75000"/>
                    <a:lumOff val="25000"/>
                  </a:schemeClr>
                </a:solidFill>
              </a:rPr>
              <a:t>++i, </a:t>
            </a:r>
            <a:r>
              <a:rPr lang="en-US" sz="2200" i="1" spc="-5">
                <a:solidFill>
                  <a:schemeClr val="tx1">
                    <a:lumMod val="75000"/>
                    <a:lumOff val="25000"/>
                  </a:schemeClr>
                </a:solidFill>
              </a:rPr>
              <a:t>i--, </a:t>
            </a:r>
            <a:r>
              <a:rPr lang="en-US" sz="2200" i="1">
                <a:solidFill>
                  <a:schemeClr val="tx1">
                    <a:lumMod val="75000"/>
                    <a:lumOff val="25000"/>
                  </a:schemeClr>
                </a:solidFill>
              </a:rPr>
              <a:t>--i</a:t>
            </a:r>
            <a:r>
              <a:rPr lang="en-US" sz="2200">
                <a:solidFill>
                  <a:schemeClr val="tx1">
                    <a:lumMod val="75000"/>
                    <a:lumOff val="25000"/>
                  </a:schemeClr>
                </a:solidFill>
              </a:rPr>
              <a:t>), 3</a:t>
            </a:r>
            <a:r>
              <a:rPr lang="en-US" sz="2200" spc="-55">
                <a:solidFill>
                  <a:schemeClr val="tx1">
                    <a:lumMod val="75000"/>
                    <a:lumOff val="25000"/>
                  </a:schemeClr>
                </a:solidFill>
              </a:rPr>
              <a:t> </a:t>
            </a:r>
            <a:r>
              <a:rPr lang="en-US" sz="2200">
                <a:solidFill>
                  <a:schemeClr val="tx1">
                    <a:lumMod val="75000"/>
                    <a:lumOff val="25000"/>
                  </a:schemeClr>
                </a:solidFill>
              </a:rPr>
              <a:t>mutations</a:t>
            </a:r>
          </a:p>
          <a:p>
            <a:pPr marL="1339215" lvl="2" indent="-381635">
              <a:lnSpc>
                <a:spcPct val="90000"/>
              </a:lnSpc>
              <a:spcBef>
                <a:spcPts val="375"/>
              </a:spcBef>
              <a:buFont typeface="Calibri" panose="020F0502020204030204" pitchFamily="34" charset="0"/>
              <a:buChar char="■"/>
              <a:tabLst>
                <a:tab pos="1339215" algn="l"/>
                <a:tab pos="1339850" algn="l"/>
                <a:tab pos="2176780" algn="l"/>
              </a:tabLst>
            </a:pPr>
            <a:r>
              <a:rPr lang="en-US" sz="2200" spc="325">
                <a:solidFill>
                  <a:schemeClr val="tx1">
                    <a:lumMod val="75000"/>
                    <a:lumOff val="25000"/>
                  </a:schemeClr>
                </a:solidFill>
              </a:rPr>
              <a:t>a[i]=	</a:t>
            </a:r>
            <a:r>
              <a:rPr lang="en-US" sz="2200" b="1" spc="390">
                <a:solidFill>
                  <a:schemeClr val="tx1">
                    <a:lumMod val="75000"/>
                    <a:lumOff val="25000"/>
                  </a:schemeClr>
                </a:solidFill>
              </a:rPr>
              <a:t>-a[i]</a:t>
            </a:r>
            <a:r>
              <a:rPr lang="en-US" sz="2200" spc="390">
                <a:solidFill>
                  <a:schemeClr val="tx1">
                    <a:lumMod val="75000"/>
                    <a:lumOff val="25000"/>
                  </a:schemeClr>
                </a:solidFill>
              </a:rPr>
              <a:t>;</a:t>
            </a:r>
            <a:endParaRPr lang="en-US" sz="2200">
              <a:solidFill>
                <a:schemeClr val="tx1">
                  <a:lumMod val="75000"/>
                  <a:lumOff val="25000"/>
                </a:schemeClr>
              </a:solidFill>
            </a:endParaRPr>
          </a:p>
          <a:p>
            <a:pPr marL="1796414" lvl="3" indent="-381635">
              <a:lnSpc>
                <a:spcPct val="90000"/>
              </a:lnSpc>
              <a:spcBef>
                <a:spcPts val="375"/>
              </a:spcBef>
              <a:buFont typeface="Calibri" panose="020F0502020204030204" pitchFamily="34" charset="0"/>
              <a:buChar char="●"/>
              <a:tabLst>
                <a:tab pos="1796414" algn="l"/>
                <a:tab pos="1797050" algn="l"/>
              </a:tabLst>
            </a:pPr>
            <a:r>
              <a:rPr lang="en-US" sz="2200" spc="-5">
                <a:solidFill>
                  <a:schemeClr val="tx1">
                    <a:lumMod val="75000"/>
                    <a:lumOff val="25000"/>
                  </a:schemeClr>
                </a:solidFill>
              </a:rPr>
              <a:t>Unary </a:t>
            </a:r>
            <a:r>
              <a:rPr lang="en-US" sz="2200">
                <a:solidFill>
                  <a:schemeClr val="tx1">
                    <a:lumMod val="75000"/>
                    <a:lumOff val="25000"/>
                  </a:schemeClr>
                </a:solidFill>
              </a:rPr>
              <a:t>replacement, (+a[i]), 1</a:t>
            </a:r>
            <a:r>
              <a:rPr lang="en-US" sz="2200" spc="-30">
                <a:solidFill>
                  <a:schemeClr val="tx1">
                    <a:lumMod val="75000"/>
                    <a:lumOff val="25000"/>
                  </a:schemeClr>
                </a:solidFill>
              </a:rPr>
              <a:t> </a:t>
            </a:r>
            <a:r>
              <a:rPr lang="en-US" sz="2200">
                <a:solidFill>
                  <a:schemeClr val="tx1">
                    <a:lumMod val="75000"/>
                    <a:lumOff val="25000"/>
                  </a:schemeClr>
                </a:solidFill>
              </a:rPr>
              <a:t>mutation</a:t>
            </a:r>
          </a:p>
          <a:p>
            <a:pPr marL="1796414" marR="5080" lvl="3" indent="-381635">
              <a:lnSpc>
                <a:spcPct val="90000"/>
              </a:lnSpc>
              <a:buClr>
                <a:srgbClr val="000000"/>
              </a:buClr>
              <a:buFont typeface="Calibri" panose="020F0502020204030204" pitchFamily="34" charset="0"/>
              <a:buChar char="●"/>
              <a:tabLst>
                <a:tab pos="1796414" algn="l"/>
                <a:tab pos="1797050" algn="l"/>
              </a:tabLst>
            </a:pPr>
            <a:r>
              <a:rPr lang="en-US" sz="2200" spc="-5">
                <a:solidFill>
                  <a:schemeClr val="tx1">
                    <a:lumMod val="75000"/>
                    <a:lumOff val="25000"/>
                  </a:schemeClr>
                </a:solidFill>
              </a:rPr>
              <a:t>Unary to </a:t>
            </a:r>
            <a:r>
              <a:rPr lang="en-US" sz="2200">
                <a:solidFill>
                  <a:schemeClr val="tx1">
                    <a:lumMod val="75000"/>
                    <a:lumOff val="25000"/>
                  </a:schemeClr>
                </a:solidFill>
              </a:rPr>
              <a:t>shortcut replacement, </a:t>
            </a:r>
            <a:r>
              <a:rPr lang="en-US" sz="2200" i="1">
                <a:solidFill>
                  <a:schemeClr val="tx1">
                    <a:lumMod val="75000"/>
                    <a:lumOff val="25000"/>
                  </a:schemeClr>
                </a:solidFill>
              </a:rPr>
              <a:t>(a[i]++, </a:t>
            </a:r>
            <a:r>
              <a:rPr lang="en-US" sz="2200" i="1" spc="-5">
                <a:solidFill>
                  <a:schemeClr val="tx1">
                    <a:lumMod val="75000"/>
                    <a:lumOff val="25000"/>
                  </a:schemeClr>
                </a:solidFill>
              </a:rPr>
              <a:t>++a[i], a[i]--,</a:t>
            </a:r>
            <a:r>
              <a:rPr lang="en-US" sz="2200" i="1" spc="-100">
                <a:solidFill>
                  <a:schemeClr val="tx1">
                    <a:lumMod val="75000"/>
                    <a:lumOff val="25000"/>
                  </a:schemeClr>
                </a:solidFill>
              </a:rPr>
              <a:t> </a:t>
            </a:r>
            <a:r>
              <a:rPr lang="en-US" sz="2200" i="1">
                <a:solidFill>
                  <a:schemeClr val="tx1">
                    <a:lumMod val="75000"/>
                    <a:lumOff val="25000"/>
                  </a:schemeClr>
                </a:solidFill>
              </a:rPr>
              <a:t>--a  </a:t>
            </a:r>
            <a:r>
              <a:rPr lang="en-US" sz="2200" i="1" spc="-5">
                <a:solidFill>
                  <a:schemeClr val="tx1">
                    <a:lumMod val="75000"/>
                    <a:lumOff val="25000"/>
                  </a:schemeClr>
                </a:solidFill>
              </a:rPr>
              <a:t>[i]</a:t>
            </a:r>
            <a:r>
              <a:rPr lang="en-US" sz="2200" spc="-5">
                <a:solidFill>
                  <a:schemeClr val="tx1">
                    <a:lumMod val="75000"/>
                    <a:lumOff val="25000"/>
                  </a:schemeClr>
                </a:solidFill>
              </a:rPr>
              <a:t>), </a:t>
            </a:r>
            <a:r>
              <a:rPr lang="en-US" sz="2200">
                <a:solidFill>
                  <a:schemeClr val="tx1">
                    <a:lumMod val="75000"/>
                    <a:lumOff val="25000"/>
                  </a:schemeClr>
                </a:solidFill>
              </a:rPr>
              <a:t>4</a:t>
            </a:r>
            <a:r>
              <a:rPr lang="en-US" sz="2200" spc="-10">
                <a:solidFill>
                  <a:schemeClr val="tx1">
                    <a:lumMod val="75000"/>
                    <a:lumOff val="25000"/>
                  </a:schemeClr>
                </a:solidFill>
              </a:rPr>
              <a:t> </a:t>
            </a:r>
            <a:r>
              <a:rPr lang="en-US" sz="2200">
                <a:solidFill>
                  <a:schemeClr val="tx1">
                    <a:lumMod val="75000"/>
                    <a:lumOff val="25000"/>
                  </a:schemeClr>
                </a:solidFill>
              </a:rPr>
              <a:t>mutations</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Activity - Solution</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marR="5080" indent="-412115">
              <a:spcBef>
                <a:spcPts val="100"/>
              </a:spcBef>
              <a:buFont typeface="Calibri" panose="020F0502020204030204" pitchFamily="34" charset="0"/>
              <a:buChar char="●"/>
              <a:tabLst>
                <a:tab pos="424815" algn="l"/>
                <a:tab pos="425450" algn="l"/>
              </a:tabLst>
            </a:pPr>
            <a:r>
              <a:rPr lang="en-US" sz="2400" spc="-5">
                <a:solidFill>
                  <a:schemeClr val="tx1">
                    <a:lumMod val="75000"/>
                    <a:lumOff val="25000"/>
                  </a:schemeClr>
                </a:solidFill>
              </a:rPr>
              <a:t>Apply the </a:t>
            </a:r>
            <a:r>
              <a:rPr lang="en-US" sz="2400">
                <a:solidFill>
                  <a:schemeClr val="tx1">
                    <a:lumMod val="75000"/>
                    <a:lumOff val="25000"/>
                  </a:schemeClr>
                </a:solidFill>
              </a:rPr>
              <a:t>relational </a:t>
            </a:r>
            <a:r>
              <a:rPr lang="en-US" sz="2400" spc="-5">
                <a:solidFill>
                  <a:schemeClr val="tx1">
                    <a:lumMod val="75000"/>
                    <a:lumOff val="25000"/>
                  </a:schemeClr>
                </a:solidFill>
              </a:rPr>
              <a:t>operator </a:t>
            </a:r>
            <a:r>
              <a:rPr lang="en-US" sz="2400">
                <a:solidFill>
                  <a:schemeClr val="tx1">
                    <a:lumMod val="75000"/>
                    <a:lumOff val="25000"/>
                  </a:schemeClr>
                </a:solidFill>
              </a:rPr>
              <a:t>replacement </a:t>
            </a:r>
            <a:r>
              <a:rPr lang="en-US" sz="2400" spc="-5">
                <a:solidFill>
                  <a:schemeClr val="tx1">
                    <a:lumMod val="75000"/>
                    <a:lumOff val="25000"/>
                  </a:schemeClr>
                </a:solidFill>
              </a:rPr>
              <a:t>operation</a:t>
            </a:r>
            <a:r>
              <a:rPr lang="en-US" sz="2400" spc="-105">
                <a:solidFill>
                  <a:schemeClr val="tx1">
                    <a:lumMod val="75000"/>
                    <a:lumOff val="25000"/>
                  </a:schemeClr>
                </a:solidFill>
              </a:rPr>
              <a:t> </a:t>
            </a:r>
            <a:r>
              <a:rPr lang="en-US" sz="2400" spc="-5">
                <a:solidFill>
                  <a:schemeClr val="tx1">
                    <a:lumMod val="75000"/>
                    <a:lumOff val="25000"/>
                  </a:schemeClr>
                </a:solidFill>
              </a:rPr>
              <a:t>to  </a:t>
            </a:r>
            <a:r>
              <a:rPr lang="en-US" sz="2400">
                <a:solidFill>
                  <a:schemeClr val="tx1">
                    <a:lumMod val="75000"/>
                    <a:lumOff val="25000"/>
                  </a:schemeClr>
                </a:solidFill>
              </a:rPr>
              <a:t>statement</a:t>
            </a:r>
            <a:r>
              <a:rPr lang="en-US" sz="2400" spc="-10">
                <a:solidFill>
                  <a:schemeClr val="tx1">
                    <a:lumMod val="75000"/>
                    <a:lumOff val="25000"/>
                  </a:schemeClr>
                </a:solidFill>
              </a:rPr>
              <a:t> </a:t>
            </a:r>
            <a:r>
              <a:rPr lang="en-US" sz="2400" spc="-5">
                <a:solidFill>
                  <a:schemeClr val="tx1">
                    <a:lumMod val="75000"/>
                    <a:lumOff val="25000"/>
                  </a:schemeClr>
                </a:solidFill>
              </a:rPr>
              <a:t>4:</a:t>
            </a:r>
            <a:endParaRPr lang="en-US" sz="2400">
              <a:solidFill>
                <a:schemeClr val="tx1">
                  <a:lumMod val="75000"/>
                  <a:lumOff val="25000"/>
                </a:schemeClr>
              </a:solidFill>
            </a:endParaRPr>
          </a:p>
          <a:p>
            <a:pPr marL="882015" lvl="1" indent="-412115">
              <a:spcBef>
                <a:spcPts val="420"/>
              </a:spcBef>
              <a:buFont typeface="Calibri" panose="020F0502020204030204" pitchFamily="34" charset="0"/>
              <a:buChar char="○"/>
              <a:tabLst>
                <a:tab pos="882015" algn="l"/>
                <a:tab pos="882650" algn="l"/>
                <a:tab pos="2219325" algn="l"/>
                <a:tab pos="2553335" algn="l"/>
              </a:tabLst>
            </a:pPr>
            <a:r>
              <a:rPr lang="en-US" sz="2400" spc="570">
                <a:solidFill>
                  <a:schemeClr val="tx1">
                    <a:lumMod val="75000"/>
                    <a:lumOff val="25000"/>
                  </a:schemeClr>
                </a:solidFill>
              </a:rPr>
              <a:t>if(a[i]	</a:t>
            </a:r>
            <a:r>
              <a:rPr lang="en-US" sz="2400" spc="-85">
                <a:solidFill>
                  <a:schemeClr val="tx1">
                    <a:lumMod val="75000"/>
                    <a:lumOff val="25000"/>
                  </a:schemeClr>
                </a:solidFill>
              </a:rPr>
              <a:t>&lt;	</a:t>
            </a:r>
            <a:r>
              <a:rPr lang="en-US" sz="2400" spc="270">
                <a:solidFill>
                  <a:schemeClr val="tx1">
                    <a:lumMod val="75000"/>
                    <a:lumOff val="25000"/>
                  </a:schemeClr>
                </a:solidFill>
              </a:rPr>
              <a:t>threshold){</a:t>
            </a:r>
            <a:r>
              <a:rPr lang="en-US" sz="2400" spc="45">
                <a:solidFill>
                  <a:schemeClr val="tx1">
                    <a:lumMod val="75000"/>
                    <a:lumOff val="25000"/>
                  </a:schemeClr>
                </a:solidFill>
              </a:rPr>
              <a:t> </a:t>
            </a:r>
            <a:r>
              <a:rPr lang="en-US" sz="2400" spc="-5">
                <a:solidFill>
                  <a:schemeClr val="tx1">
                    <a:lumMod val="75000"/>
                    <a:lumOff val="25000"/>
                  </a:schemeClr>
                </a:solidFill>
              </a:rPr>
              <a:t>becomes:</a:t>
            </a:r>
            <a:endParaRPr lang="en-US" sz="2400">
              <a:solidFill>
                <a:schemeClr val="tx1">
                  <a:lumMod val="75000"/>
                  <a:lumOff val="25000"/>
                </a:schemeClr>
              </a:solidFill>
            </a:endParaRPr>
          </a:p>
          <a:p>
            <a:pPr marL="882015" lvl="1" indent="-412115">
              <a:spcBef>
                <a:spcPts val="420"/>
              </a:spcBef>
              <a:buFont typeface="Calibri" panose="020F0502020204030204" pitchFamily="34" charset="0"/>
              <a:buChar char="○"/>
              <a:tabLst>
                <a:tab pos="882015" algn="l"/>
                <a:tab pos="882650" algn="l"/>
                <a:tab pos="2219325" algn="l"/>
                <a:tab pos="2720975" algn="l"/>
              </a:tabLst>
            </a:pPr>
            <a:r>
              <a:rPr lang="en-US" sz="2400" spc="570">
                <a:solidFill>
                  <a:schemeClr val="tx1">
                    <a:lumMod val="75000"/>
                    <a:lumOff val="25000"/>
                  </a:schemeClr>
                </a:solidFill>
              </a:rPr>
              <a:t>if(a[i]	</a:t>
            </a:r>
            <a:r>
              <a:rPr lang="en-US" sz="2400" spc="-85">
                <a:solidFill>
                  <a:schemeClr val="tx1">
                    <a:lumMod val="75000"/>
                    <a:lumOff val="25000"/>
                  </a:schemeClr>
                </a:solidFill>
              </a:rPr>
              <a:t>==	</a:t>
            </a:r>
            <a:r>
              <a:rPr lang="en-US" sz="2400" spc="270">
                <a:solidFill>
                  <a:schemeClr val="tx1">
                    <a:lumMod val="75000"/>
                    <a:lumOff val="25000"/>
                  </a:schemeClr>
                </a:solidFill>
              </a:rPr>
              <a:t>threshold){</a:t>
            </a:r>
            <a:endParaRPr lang="en-US" sz="2400">
              <a:solidFill>
                <a:schemeClr val="tx1">
                  <a:lumMod val="75000"/>
                  <a:lumOff val="25000"/>
                </a:schemeClr>
              </a:solidFill>
            </a:endParaRPr>
          </a:p>
          <a:p>
            <a:pPr marL="424815" indent="-412115">
              <a:spcBef>
                <a:spcPts val="420"/>
              </a:spcBef>
              <a:buFont typeface="Calibri" panose="020F0502020204030204" pitchFamily="34" charset="0"/>
              <a:buChar char="●"/>
              <a:tabLst>
                <a:tab pos="424815" algn="l"/>
                <a:tab pos="425450" algn="l"/>
              </a:tabLst>
            </a:pPr>
            <a:r>
              <a:rPr lang="en-US" sz="2400" spc="-5">
                <a:solidFill>
                  <a:schemeClr val="tx1">
                    <a:lumMod val="75000"/>
                    <a:lumOff val="25000"/>
                  </a:schemeClr>
                </a:solidFill>
              </a:rPr>
              <a:t>Design </a:t>
            </a:r>
            <a:r>
              <a:rPr lang="en-US" sz="2400">
                <a:solidFill>
                  <a:schemeClr val="tx1">
                    <a:lumMod val="75000"/>
                    <a:lumOff val="25000"/>
                  </a:schemeClr>
                </a:solidFill>
              </a:rPr>
              <a:t>a </a:t>
            </a:r>
            <a:r>
              <a:rPr lang="en-US" sz="2400" spc="-5">
                <a:solidFill>
                  <a:schemeClr val="tx1">
                    <a:lumMod val="75000"/>
                    <a:lumOff val="25000"/>
                  </a:schemeClr>
                </a:solidFill>
              </a:rPr>
              <a:t>test </a:t>
            </a:r>
            <a:r>
              <a:rPr lang="en-US" sz="2400">
                <a:solidFill>
                  <a:schemeClr val="tx1">
                    <a:lumMod val="75000"/>
                    <a:lumOff val="25000"/>
                  </a:schemeClr>
                </a:solidFill>
              </a:rPr>
              <a:t>case </a:t>
            </a:r>
            <a:r>
              <a:rPr lang="en-US" sz="2400" spc="-5">
                <a:solidFill>
                  <a:schemeClr val="tx1">
                    <a:lumMod val="75000"/>
                    <a:lumOff val="25000"/>
                  </a:schemeClr>
                </a:solidFill>
              </a:rPr>
              <a:t>that would </a:t>
            </a:r>
            <a:r>
              <a:rPr lang="en-US" sz="2400">
                <a:solidFill>
                  <a:schemeClr val="tx1">
                    <a:lumMod val="75000"/>
                    <a:lumOff val="25000"/>
                  </a:schemeClr>
                </a:solidFill>
              </a:rPr>
              <a:t>kill </a:t>
            </a:r>
            <a:r>
              <a:rPr lang="en-US" sz="2400" spc="-5">
                <a:solidFill>
                  <a:schemeClr val="tx1">
                    <a:lumMod val="75000"/>
                    <a:lumOff val="25000"/>
                  </a:schemeClr>
                </a:solidFill>
              </a:rPr>
              <a:t>that</a:t>
            </a:r>
            <a:r>
              <a:rPr lang="en-US" sz="2400" spc="-65">
                <a:solidFill>
                  <a:schemeClr val="tx1">
                    <a:lumMod val="75000"/>
                    <a:lumOff val="25000"/>
                  </a:schemeClr>
                </a:solidFill>
              </a:rPr>
              <a:t> </a:t>
            </a:r>
            <a:r>
              <a:rPr lang="en-US" sz="2400">
                <a:solidFill>
                  <a:schemeClr val="tx1">
                    <a:lumMod val="75000"/>
                    <a:lumOff val="25000"/>
                  </a:schemeClr>
                </a:solidFill>
              </a:rPr>
              <a:t>mutant.</a:t>
            </a:r>
          </a:p>
          <a:p>
            <a:pPr marL="882015" lvl="1" indent="-412115">
              <a:spcBef>
                <a:spcPts val="42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a[-1,0,1]</a:t>
            </a:r>
            <a:endParaRPr lang="en-US" sz="2400">
              <a:solidFill>
                <a:schemeClr val="tx1">
                  <a:lumMod val="75000"/>
                  <a:lumOff val="25000"/>
                </a:schemeClr>
              </a:solidFill>
            </a:endParaRPr>
          </a:p>
          <a:p>
            <a:pPr marL="882015" lvl="1" indent="-412115">
              <a:spcBef>
                <a:spcPts val="420"/>
              </a:spcBef>
              <a:buFont typeface="Calibri" panose="020F0502020204030204" pitchFamily="34" charset="0"/>
              <a:buChar char="○"/>
              <a:tabLst>
                <a:tab pos="882015" algn="l"/>
                <a:tab pos="882650" algn="l"/>
              </a:tabLst>
            </a:pPr>
            <a:r>
              <a:rPr lang="en-US" sz="2400">
                <a:solidFill>
                  <a:schemeClr val="tx1">
                    <a:lumMod val="75000"/>
                    <a:lumOff val="25000"/>
                  </a:schemeClr>
                </a:solidFill>
              </a:rPr>
              <a:t>-1 </a:t>
            </a:r>
            <a:r>
              <a:rPr lang="en-US" sz="2400" spc="-5">
                <a:solidFill>
                  <a:schemeClr val="tx1">
                    <a:lumMod val="75000"/>
                    <a:lumOff val="25000"/>
                  </a:schemeClr>
                </a:solidFill>
              </a:rPr>
              <a:t>would not become</a:t>
            </a:r>
            <a:r>
              <a:rPr lang="en-US" sz="2400" spc="-20">
                <a:solidFill>
                  <a:schemeClr val="tx1">
                    <a:lumMod val="75000"/>
                    <a:lumOff val="25000"/>
                  </a:schemeClr>
                </a:solidFill>
              </a:rPr>
              <a:t> </a:t>
            </a:r>
            <a:r>
              <a:rPr lang="en-US" sz="2400" spc="-5">
                <a:solidFill>
                  <a:schemeClr val="tx1">
                    <a:lumMod val="75000"/>
                    <a:lumOff val="25000"/>
                  </a:schemeClr>
                </a:solidFill>
              </a:rPr>
              <a:t>positive.</a:t>
            </a:r>
            <a:endParaRPr lang="en-US" sz="2400">
              <a:solidFill>
                <a:schemeClr val="tx1">
                  <a:lumMod val="75000"/>
                  <a:lumOff val="25000"/>
                </a:schemeClr>
              </a:solidFill>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Activity - Solution</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1095"/>
              </a:spcBef>
              <a:buFont typeface="Calibri" panose="020F0502020204030204" pitchFamily="34" charset="0"/>
              <a:buChar char="●"/>
              <a:tabLst>
                <a:tab pos="424815" algn="l"/>
                <a:tab pos="425450" algn="l"/>
              </a:tabLst>
            </a:pPr>
            <a:r>
              <a:rPr lang="en-US" sz="2400" b="1" spc="-5">
                <a:solidFill>
                  <a:schemeClr val="tx1">
                    <a:lumMod val="75000"/>
                    <a:lumOff val="25000"/>
                  </a:schemeClr>
                </a:solidFill>
              </a:rPr>
              <a:t>Design an equivalent</a:t>
            </a:r>
            <a:r>
              <a:rPr lang="en-US" sz="2400" b="1" spc="-15">
                <a:solidFill>
                  <a:schemeClr val="tx1">
                    <a:lumMod val="75000"/>
                    <a:lumOff val="25000"/>
                  </a:schemeClr>
                </a:solidFill>
              </a:rPr>
              <a:t> </a:t>
            </a:r>
            <a:r>
              <a:rPr lang="en-US" sz="2400" b="1" spc="-5">
                <a:solidFill>
                  <a:schemeClr val="tx1">
                    <a:lumMod val="75000"/>
                    <a:lumOff val="25000"/>
                  </a:schemeClr>
                </a:solidFill>
              </a:rPr>
              <a:t>mutant.</a:t>
            </a:r>
            <a:endParaRPr lang="en-US" sz="2400">
              <a:solidFill>
                <a:schemeClr val="tx1">
                  <a:lumMod val="75000"/>
                  <a:lumOff val="25000"/>
                </a:schemeClr>
              </a:solidFill>
            </a:endParaRPr>
          </a:p>
          <a:p>
            <a:pPr marL="882015" marR="807720" lvl="1" indent="-412115">
              <a:spcBef>
                <a:spcPts val="325"/>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Can do </a:t>
            </a:r>
            <a:r>
              <a:rPr lang="en-US" sz="2400">
                <a:solidFill>
                  <a:schemeClr val="tx1">
                    <a:lumMod val="75000"/>
                    <a:lumOff val="25000"/>
                  </a:schemeClr>
                </a:solidFill>
              </a:rPr>
              <a:t>so </a:t>
            </a:r>
            <a:r>
              <a:rPr lang="en-US" sz="2400" spc="-5">
                <a:solidFill>
                  <a:schemeClr val="tx1">
                    <a:lumMod val="75000"/>
                    <a:lumOff val="25000"/>
                  </a:schemeClr>
                </a:solidFill>
              </a:rPr>
              <a:t>by applying the </a:t>
            </a:r>
            <a:r>
              <a:rPr lang="en-US" sz="2400">
                <a:solidFill>
                  <a:schemeClr val="tx1">
                    <a:lumMod val="75000"/>
                    <a:lumOff val="25000"/>
                  </a:schemeClr>
                </a:solidFill>
              </a:rPr>
              <a:t>relational </a:t>
            </a:r>
            <a:r>
              <a:rPr lang="en-US" sz="2400" spc="-5">
                <a:solidFill>
                  <a:schemeClr val="tx1">
                    <a:lumMod val="75000"/>
                    <a:lumOff val="25000"/>
                  </a:schemeClr>
                </a:solidFill>
              </a:rPr>
              <a:t>operator  </a:t>
            </a:r>
            <a:r>
              <a:rPr lang="en-US" sz="2400">
                <a:solidFill>
                  <a:schemeClr val="tx1">
                    <a:lumMod val="75000"/>
                    <a:lumOff val="25000"/>
                  </a:schemeClr>
                </a:solidFill>
              </a:rPr>
              <a:t>replacement </a:t>
            </a:r>
            <a:r>
              <a:rPr lang="en-US" sz="2400" spc="-5">
                <a:solidFill>
                  <a:schemeClr val="tx1">
                    <a:lumMod val="75000"/>
                    <a:lumOff val="25000"/>
                  </a:schemeClr>
                </a:solidFill>
              </a:rPr>
              <a:t>operation to </a:t>
            </a:r>
            <a:r>
              <a:rPr lang="en-US" sz="2400">
                <a:solidFill>
                  <a:schemeClr val="tx1">
                    <a:lumMod val="75000"/>
                    <a:lumOff val="25000"/>
                  </a:schemeClr>
                </a:solidFill>
              </a:rPr>
              <a:t>statement</a:t>
            </a:r>
            <a:r>
              <a:rPr lang="en-US" sz="2400" spc="-40">
                <a:solidFill>
                  <a:schemeClr val="tx1">
                    <a:lumMod val="75000"/>
                    <a:lumOff val="25000"/>
                  </a:schemeClr>
                </a:solidFill>
              </a:rPr>
              <a:t> </a:t>
            </a:r>
            <a:r>
              <a:rPr lang="en-US" sz="2400" spc="-5">
                <a:solidFill>
                  <a:schemeClr val="tx1">
                    <a:lumMod val="75000"/>
                    <a:lumOff val="25000"/>
                  </a:schemeClr>
                </a:solidFill>
              </a:rPr>
              <a:t>4:</a:t>
            </a:r>
            <a:endParaRPr lang="en-US" sz="2400">
              <a:solidFill>
                <a:schemeClr val="tx1">
                  <a:lumMod val="75000"/>
                  <a:lumOff val="25000"/>
                </a:schemeClr>
              </a:solidFill>
            </a:endParaRPr>
          </a:p>
          <a:p>
            <a:pPr marL="1339215" lvl="2" indent="-381635">
              <a:spcBef>
                <a:spcPts val="420"/>
              </a:spcBef>
              <a:buSzPct val="83333"/>
              <a:buFont typeface="Calibri" panose="020F0502020204030204" pitchFamily="34" charset="0"/>
              <a:buChar char="■"/>
              <a:tabLst>
                <a:tab pos="1339215" algn="l"/>
                <a:tab pos="1339850" algn="l"/>
                <a:tab pos="2676525" algn="l"/>
                <a:tab pos="3010535" algn="l"/>
              </a:tabLst>
            </a:pPr>
            <a:r>
              <a:rPr lang="en-US" sz="2400" spc="570">
                <a:solidFill>
                  <a:schemeClr val="tx1">
                    <a:lumMod val="75000"/>
                    <a:lumOff val="25000"/>
                  </a:schemeClr>
                </a:solidFill>
              </a:rPr>
              <a:t>if(a[i]	</a:t>
            </a:r>
            <a:r>
              <a:rPr lang="en-US" sz="2400" spc="-85">
                <a:solidFill>
                  <a:schemeClr val="tx1">
                    <a:lumMod val="75000"/>
                    <a:lumOff val="25000"/>
                  </a:schemeClr>
                </a:solidFill>
              </a:rPr>
              <a:t>&lt;	</a:t>
            </a:r>
            <a:r>
              <a:rPr lang="en-US" sz="2400" spc="270">
                <a:solidFill>
                  <a:schemeClr val="tx1">
                    <a:lumMod val="75000"/>
                    <a:lumOff val="25000"/>
                  </a:schemeClr>
                </a:solidFill>
              </a:rPr>
              <a:t>threshold){</a:t>
            </a:r>
            <a:r>
              <a:rPr lang="en-US" sz="2400" spc="45">
                <a:solidFill>
                  <a:schemeClr val="tx1">
                    <a:lumMod val="75000"/>
                    <a:lumOff val="25000"/>
                  </a:schemeClr>
                </a:solidFill>
              </a:rPr>
              <a:t> </a:t>
            </a:r>
            <a:r>
              <a:rPr lang="en-US" sz="2400" spc="-5">
                <a:solidFill>
                  <a:schemeClr val="tx1">
                    <a:lumMod val="75000"/>
                    <a:lumOff val="25000"/>
                  </a:schemeClr>
                </a:solidFill>
              </a:rPr>
              <a:t>becomes:</a:t>
            </a:r>
            <a:endParaRPr lang="en-US" sz="2400">
              <a:solidFill>
                <a:schemeClr val="tx1">
                  <a:lumMod val="75000"/>
                  <a:lumOff val="25000"/>
                </a:schemeClr>
              </a:solidFill>
            </a:endParaRPr>
          </a:p>
          <a:p>
            <a:pPr marL="1339215" lvl="2" indent="-381635">
              <a:spcBef>
                <a:spcPts val="420"/>
              </a:spcBef>
              <a:buSzPct val="83333"/>
              <a:buFont typeface="Calibri" panose="020F0502020204030204" pitchFamily="34" charset="0"/>
              <a:buChar char="■"/>
              <a:tabLst>
                <a:tab pos="1339215" algn="l"/>
                <a:tab pos="1339850" algn="l"/>
                <a:tab pos="2676525" algn="l"/>
                <a:tab pos="3178175" algn="l"/>
              </a:tabLst>
            </a:pPr>
            <a:r>
              <a:rPr lang="en-US" sz="2400" spc="570">
                <a:solidFill>
                  <a:schemeClr val="tx1">
                    <a:lumMod val="75000"/>
                    <a:lumOff val="25000"/>
                  </a:schemeClr>
                </a:solidFill>
              </a:rPr>
              <a:t>if(a[i]	</a:t>
            </a:r>
            <a:r>
              <a:rPr lang="en-US" sz="2400" spc="-85">
                <a:solidFill>
                  <a:schemeClr val="tx1">
                    <a:lumMod val="75000"/>
                    <a:lumOff val="25000"/>
                  </a:schemeClr>
                </a:solidFill>
              </a:rPr>
              <a:t>&lt;=	</a:t>
            </a:r>
            <a:r>
              <a:rPr lang="en-US" sz="2400" spc="270">
                <a:solidFill>
                  <a:schemeClr val="tx1">
                    <a:lumMod val="75000"/>
                    <a:lumOff val="25000"/>
                  </a:schemeClr>
                </a:solidFill>
              </a:rPr>
              <a:t>threshold){</a:t>
            </a:r>
            <a:endParaRPr lang="en-US" sz="2400">
              <a:solidFill>
                <a:schemeClr val="tx1">
                  <a:lumMod val="75000"/>
                  <a:lumOff val="25000"/>
                </a:schemeClr>
              </a:solidFill>
            </a:endParaRPr>
          </a:p>
          <a:p>
            <a:pPr marL="882015" marR="5080" lvl="1" indent="-412115">
              <a:spcBef>
                <a:spcPts val="33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Since threshold=0, and </a:t>
            </a:r>
            <a:r>
              <a:rPr lang="en-US" sz="2400">
                <a:solidFill>
                  <a:schemeClr val="tx1">
                    <a:lumMod val="75000"/>
                    <a:lumOff val="25000"/>
                  </a:schemeClr>
                </a:solidFill>
              </a:rPr>
              <a:t>-0 = </a:t>
            </a:r>
            <a:r>
              <a:rPr lang="en-US" sz="2400" spc="-5">
                <a:solidFill>
                  <a:schemeClr val="tx1">
                    <a:lumMod val="75000"/>
                    <a:lumOff val="25000"/>
                  </a:schemeClr>
                </a:solidFill>
              </a:rPr>
              <a:t>0, no test would detect  this</a:t>
            </a:r>
            <a:r>
              <a:rPr lang="en-US" sz="2400" spc="-15">
                <a:solidFill>
                  <a:schemeClr val="tx1">
                    <a:lumMod val="75000"/>
                    <a:lumOff val="25000"/>
                  </a:schemeClr>
                </a:solidFill>
              </a:rPr>
              <a:t> </a:t>
            </a:r>
            <a:r>
              <a:rPr lang="en-US" sz="2400" spc="-5">
                <a:solidFill>
                  <a:schemeClr val="tx1">
                    <a:lumMod val="75000"/>
                    <a:lumOff val="25000"/>
                  </a:schemeClr>
                </a:solidFill>
              </a:rPr>
              <a:t>fault.</a:t>
            </a:r>
            <a:endParaRPr lang="en-US" sz="2400">
              <a:solidFill>
                <a:schemeClr val="tx1">
                  <a:lumMod val="75000"/>
                  <a:lumOff val="25000"/>
                </a:schemeClr>
              </a:solidFill>
            </a:endParaRPr>
          </a:p>
          <a:p>
            <a:pPr marL="882015" marR="203200" lvl="1" indent="-412115">
              <a:spcBef>
                <a:spcPts val="33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Does not help us test, as the fault </a:t>
            </a:r>
            <a:r>
              <a:rPr lang="en-US" sz="2400">
                <a:solidFill>
                  <a:schemeClr val="tx1">
                    <a:lumMod val="75000"/>
                    <a:lumOff val="25000"/>
                  </a:schemeClr>
                </a:solidFill>
              </a:rPr>
              <a:t>cannot cause a  </a:t>
            </a:r>
            <a:r>
              <a:rPr lang="en-US" sz="2400" spc="-5">
                <a:solidFill>
                  <a:schemeClr val="tx1">
                    <a:lumMod val="75000"/>
                    <a:lumOff val="25000"/>
                  </a:schemeClr>
                </a:solidFill>
              </a:rPr>
              <a:t>failure.</a:t>
            </a:r>
            <a:endParaRPr lang="en-US" sz="2400">
              <a:solidFill>
                <a:schemeClr val="tx1">
                  <a:lumMod val="75000"/>
                  <a:lumOff val="25000"/>
                </a:schemeClr>
              </a:solidFill>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Activity - Solution</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24815" indent="-412115">
              <a:spcBef>
                <a:spcPts val="520"/>
              </a:spcBef>
              <a:buFont typeface="Calibri" panose="020F0502020204030204" pitchFamily="34" charset="0"/>
              <a:buChar char="●"/>
              <a:tabLst>
                <a:tab pos="424815" algn="l"/>
                <a:tab pos="425450" algn="l"/>
              </a:tabLst>
            </a:pPr>
            <a:r>
              <a:rPr lang="en-US" sz="2400" b="1" spc="-5">
                <a:solidFill>
                  <a:schemeClr val="tx1">
                    <a:lumMod val="75000"/>
                    <a:lumOff val="25000"/>
                  </a:schemeClr>
                </a:solidFill>
              </a:rPr>
              <a:t>Design </a:t>
            </a:r>
            <a:r>
              <a:rPr lang="en-US" sz="2400" b="1">
                <a:solidFill>
                  <a:schemeClr val="tx1">
                    <a:lumMod val="75000"/>
                    <a:lumOff val="25000"/>
                  </a:schemeClr>
                </a:solidFill>
              </a:rPr>
              <a:t>a </a:t>
            </a:r>
            <a:r>
              <a:rPr lang="en-US" sz="2400" b="1" spc="-5">
                <a:solidFill>
                  <a:schemeClr val="tx1">
                    <a:lumMod val="75000"/>
                    <a:lumOff val="25000"/>
                  </a:schemeClr>
                </a:solidFill>
              </a:rPr>
              <a:t>valid, but useless</a:t>
            </a:r>
            <a:r>
              <a:rPr lang="en-US" sz="2400" b="1" spc="-35">
                <a:solidFill>
                  <a:schemeClr val="tx1">
                    <a:lumMod val="75000"/>
                    <a:lumOff val="25000"/>
                  </a:schemeClr>
                </a:solidFill>
              </a:rPr>
              <a:t> </a:t>
            </a:r>
            <a:r>
              <a:rPr lang="en-US" sz="2400" b="1" spc="-5">
                <a:solidFill>
                  <a:schemeClr val="tx1">
                    <a:lumMod val="75000"/>
                    <a:lumOff val="25000"/>
                  </a:schemeClr>
                </a:solidFill>
              </a:rPr>
              <a:t>mutant.</a:t>
            </a:r>
            <a:endParaRPr lang="en-US" sz="2400">
              <a:solidFill>
                <a:schemeClr val="tx1">
                  <a:lumMod val="75000"/>
                  <a:lumOff val="25000"/>
                </a:schemeClr>
              </a:solidFill>
            </a:endParaRPr>
          </a:p>
          <a:p>
            <a:pPr marL="882015" lvl="1" indent="-412115">
              <a:spcBef>
                <a:spcPts val="420"/>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For example: </a:t>
            </a:r>
            <a:r>
              <a:rPr lang="en-US" sz="2400">
                <a:solidFill>
                  <a:schemeClr val="tx1">
                    <a:lumMod val="75000"/>
                    <a:lumOff val="25000"/>
                  </a:schemeClr>
                </a:solidFill>
              </a:rPr>
              <a:t>mutant </a:t>
            </a:r>
            <a:r>
              <a:rPr lang="en-US" sz="2400" spc="-5">
                <a:solidFill>
                  <a:schemeClr val="tx1">
                    <a:lumMod val="75000"/>
                    <a:lumOff val="25000"/>
                  </a:schemeClr>
                </a:solidFill>
              </a:rPr>
              <a:t>that </a:t>
            </a:r>
            <a:r>
              <a:rPr lang="en-US" sz="2400">
                <a:solidFill>
                  <a:schemeClr val="tx1">
                    <a:lumMod val="75000"/>
                    <a:lumOff val="25000"/>
                  </a:schemeClr>
                </a:solidFill>
              </a:rPr>
              <a:t>compiles, </a:t>
            </a:r>
            <a:r>
              <a:rPr lang="en-US" sz="2400" spc="-5">
                <a:solidFill>
                  <a:schemeClr val="tx1">
                    <a:lumMod val="75000"/>
                    <a:lumOff val="25000"/>
                  </a:schemeClr>
                </a:solidFill>
              </a:rPr>
              <a:t>but trivially</a:t>
            </a:r>
            <a:r>
              <a:rPr lang="en-US" sz="2400" spc="-105">
                <a:solidFill>
                  <a:schemeClr val="tx1">
                    <a:lumMod val="75000"/>
                    <a:lumOff val="25000"/>
                  </a:schemeClr>
                </a:solidFill>
              </a:rPr>
              <a:t> </a:t>
            </a:r>
            <a:r>
              <a:rPr lang="en-US" sz="2400" spc="-5">
                <a:solidFill>
                  <a:schemeClr val="tx1">
                    <a:lumMod val="75000"/>
                    <a:lumOff val="25000"/>
                  </a:schemeClr>
                </a:solidFill>
              </a:rPr>
              <a:t>fails.</a:t>
            </a:r>
            <a:endParaRPr lang="en-US" sz="2400">
              <a:solidFill>
                <a:schemeClr val="tx1">
                  <a:lumMod val="75000"/>
                  <a:lumOff val="25000"/>
                </a:schemeClr>
              </a:solidFill>
            </a:endParaRPr>
          </a:p>
          <a:p>
            <a:pPr marL="882015" marR="66040" lvl="1" indent="-412115">
              <a:spcBef>
                <a:spcPts val="325"/>
              </a:spcBef>
              <a:buFont typeface="Calibri" panose="020F0502020204030204" pitchFamily="34" charset="0"/>
              <a:buChar char="○"/>
              <a:tabLst>
                <a:tab pos="882015" algn="l"/>
                <a:tab pos="882650" algn="l"/>
              </a:tabLst>
            </a:pPr>
            <a:r>
              <a:rPr lang="en-US" sz="2400" spc="-5">
                <a:solidFill>
                  <a:schemeClr val="tx1">
                    <a:lumMod val="75000"/>
                    <a:lumOff val="25000"/>
                  </a:schemeClr>
                </a:solidFill>
              </a:rPr>
              <a:t>Apply the </a:t>
            </a:r>
            <a:r>
              <a:rPr lang="en-US" sz="2400">
                <a:solidFill>
                  <a:schemeClr val="tx1">
                    <a:lumMod val="75000"/>
                    <a:lumOff val="25000"/>
                  </a:schemeClr>
                </a:solidFill>
              </a:rPr>
              <a:t>relational </a:t>
            </a:r>
            <a:r>
              <a:rPr lang="en-US" sz="2400" spc="-5">
                <a:solidFill>
                  <a:schemeClr val="tx1">
                    <a:lumMod val="75000"/>
                    <a:lumOff val="25000"/>
                  </a:schemeClr>
                </a:solidFill>
              </a:rPr>
              <a:t>operator </a:t>
            </a:r>
            <a:r>
              <a:rPr lang="en-US" sz="2400">
                <a:solidFill>
                  <a:schemeClr val="tx1">
                    <a:lumMod val="75000"/>
                    <a:lumOff val="25000"/>
                  </a:schemeClr>
                </a:solidFill>
              </a:rPr>
              <a:t>replacement</a:t>
            </a:r>
            <a:r>
              <a:rPr lang="en-US" sz="2400" spc="-105">
                <a:solidFill>
                  <a:schemeClr val="tx1">
                    <a:lumMod val="75000"/>
                    <a:lumOff val="25000"/>
                  </a:schemeClr>
                </a:solidFill>
              </a:rPr>
              <a:t> </a:t>
            </a:r>
            <a:r>
              <a:rPr lang="en-US" sz="2400" spc="-5">
                <a:solidFill>
                  <a:schemeClr val="tx1">
                    <a:lumMod val="75000"/>
                    <a:lumOff val="25000"/>
                  </a:schemeClr>
                </a:solidFill>
              </a:rPr>
              <a:t>operation  to </a:t>
            </a:r>
            <a:r>
              <a:rPr lang="en-US" sz="2400">
                <a:solidFill>
                  <a:schemeClr val="tx1">
                    <a:lumMod val="75000"/>
                    <a:lumOff val="25000"/>
                  </a:schemeClr>
                </a:solidFill>
              </a:rPr>
              <a:t>statement</a:t>
            </a:r>
            <a:r>
              <a:rPr lang="en-US" sz="2400" spc="-15">
                <a:solidFill>
                  <a:schemeClr val="tx1">
                    <a:lumMod val="75000"/>
                    <a:lumOff val="25000"/>
                  </a:schemeClr>
                </a:solidFill>
              </a:rPr>
              <a:t> </a:t>
            </a:r>
            <a:r>
              <a:rPr lang="en-US" sz="2400" spc="-5">
                <a:solidFill>
                  <a:schemeClr val="tx1">
                    <a:lumMod val="75000"/>
                    <a:lumOff val="25000"/>
                  </a:schemeClr>
                </a:solidFill>
              </a:rPr>
              <a:t>4:</a:t>
            </a:r>
            <a:endParaRPr lang="en-US" sz="2400">
              <a:solidFill>
                <a:schemeClr val="tx1">
                  <a:lumMod val="75000"/>
                  <a:lumOff val="25000"/>
                </a:schemeClr>
              </a:solidFill>
            </a:endParaRPr>
          </a:p>
          <a:p>
            <a:pPr marL="1339215" lvl="2" indent="-381635">
              <a:spcBef>
                <a:spcPts val="434"/>
              </a:spcBef>
              <a:buFont typeface="Calibri" panose="020F0502020204030204" pitchFamily="34" charset="0"/>
              <a:buChar char="■"/>
              <a:tabLst>
                <a:tab pos="1339215" algn="l"/>
                <a:tab pos="1339850" algn="l"/>
                <a:tab pos="2453640" algn="l"/>
                <a:tab pos="2732405" algn="l"/>
              </a:tabLst>
            </a:pPr>
            <a:r>
              <a:rPr lang="en-US" sz="2400" spc="475">
                <a:solidFill>
                  <a:schemeClr val="tx1">
                    <a:lumMod val="75000"/>
                    <a:lumOff val="25000"/>
                  </a:schemeClr>
                </a:solidFill>
              </a:rPr>
              <a:t>if(a[i]	</a:t>
            </a:r>
            <a:r>
              <a:rPr lang="en-US" sz="2400" spc="-70">
                <a:solidFill>
                  <a:schemeClr val="tx1">
                    <a:lumMod val="75000"/>
                    <a:lumOff val="25000"/>
                  </a:schemeClr>
                </a:solidFill>
              </a:rPr>
              <a:t>&lt;	</a:t>
            </a:r>
            <a:r>
              <a:rPr lang="en-US" sz="2400" spc="225">
                <a:solidFill>
                  <a:schemeClr val="tx1">
                    <a:lumMod val="75000"/>
                    <a:lumOff val="25000"/>
                  </a:schemeClr>
                </a:solidFill>
              </a:rPr>
              <a:t>threshold){</a:t>
            </a:r>
            <a:r>
              <a:rPr lang="en-US" sz="2400" spc="25">
                <a:solidFill>
                  <a:schemeClr val="tx1">
                    <a:lumMod val="75000"/>
                    <a:lumOff val="25000"/>
                  </a:schemeClr>
                </a:solidFill>
              </a:rPr>
              <a:t> </a:t>
            </a:r>
            <a:r>
              <a:rPr lang="en-US" sz="2400" spc="-5">
                <a:solidFill>
                  <a:schemeClr val="tx1">
                    <a:lumMod val="75000"/>
                    <a:lumOff val="25000"/>
                  </a:schemeClr>
                </a:solidFill>
              </a:rPr>
              <a:t>becomes:</a:t>
            </a:r>
            <a:endParaRPr lang="en-US" sz="2400">
              <a:solidFill>
                <a:schemeClr val="tx1">
                  <a:lumMod val="75000"/>
                  <a:lumOff val="25000"/>
                </a:schemeClr>
              </a:solidFill>
            </a:endParaRPr>
          </a:p>
          <a:p>
            <a:pPr marL="1339215" lvl="2" indent="-381635">
              <a:spcBef>
                <a:spcPts val="375"/>
              </a:spcBef>
              <a:buFont typeface="Calibri" panose="020F0502020204030204" pitchFamily="34" charset="0"/>
              <a:buChar char="■"/>
              <a:tabLst>
                <a:tab pos="1339215" algn="l"/>
                <a:tab pos="1339850" algn="l"/>
                <a:tab pos="2453640" algn="l"/>
                <a:tab pos="2732405" algn="l"/>
              </a:tabLst>
            </a:pPr>
            <a:r>
              <a:rPr lang="en-US" sz="2400" spc="475">
                <a:solidFill>
                  <a:schemeClr val="tx1">
                    <a:lumMod val="75000"/>
                    <a:lumOff val="25000"/>
                  </a:schemeClr>
                </a:solidFill>
              </a:rPr>
              <a:t>if(a[i]	</a:t>
            </a:r>
            <a:r>
              <a:rPr lang="en-US" sz="2400" spc="-70">
                <a:solidFill>
                  <a:schemeClr val="tx1">
                    <a:lumMod val="75000"/>
                    <a:lumOff val="25000"/>
                  </a:schemeClr>
                </a:solidFill>
              </a:rPr>
              <a:t>&gt;	</a:t>
            </a:r>
            <a:r>
              <a:rPr lang="en-US" sz="2400" spc="225">
                <a:solidFill>
                  <a:schemeClr val="tx1">
                    <a:lumMod val="75000"/>
                    <a:lumOff val="25000"/>
                  </a:schemeClr>
                </a:solidFill>
              </a:rPr>
              <a:t>threshold){</a:t>
            </a:r>
            <a:endParaRPr lang="en-US" sz="2400">
              <a:solidFill>
                <a:schemeClr val="tx1">
                  <a:lumMod val="75000"/>
                  <a:lumOff val="25000"/>
                </a:schemeClr>
              </a:solidFill>
            </a:endParaRPr>
          </a:p>
          <a:p>
            <a:pPr marL="1339215" marR="508000" lvl="2" indent="-381635">
              <a:spcBef>
                <a:spcPts val="5"/>
              </a:spcBef>
              <a:buFont typeface="Calibri" panose="020F0502020204030204" pitchFamily="34" charset="0"/>
              <a:buChar char="■"/>
              <a:tabLst>
                <a:tab pos="1339215" algn="l"/>
                <a:tab pos="1339850" algn="l"/>
              </a:tabLst>
            </a:pPr>
            <a:r>
              <a:rPr lang="en-US" sz="2400" spc="-5">
                <a:solidFill>
                  <a:schemeClr val="tx1">
                    <a:lumMod val="75000"/>
                    <a:lumOff val="25000"/>
                  </a:schemeClr>
                </a:solidFill>
              </a:rPr>
              <a:t>Any positive numbers are </a:t>
            </a:r>
            <a:r>
              <a:rPr lang="en-US" sz="2400">
                <a:solidFill>
                  <a:schemeClr val="tx1">
                    <a:lumMod val="75000"/>
                    <a:lumOff val="25000"/>
                  </a:schemeClr>
                </a:solidFill>
              </a:rPr>
              <a:t>made </a:t>
            </a:r>
            <a:r>
              <a:rPr lang="en-US" sz="2400" spc="-5">
                <a:solidFill>
                  <a:schemeClr val="tx1">
                    <a:lumMod val="75000"/>
                    <a:lumOff val="25000"/>
                  </a:schemeClr>
                </a:solidFill>
              </a:rPr>
              <a:t>negative, all negative  </a:t>
            </a:r>
            <a:r>
              <a:rPr lang="en-US" sz="2400">
                <a:solidFill>
                  <a:schemeClr val="tx1">
                    <a:lumMod val="75000"/>
                    <a:lumOff val="25000"/>
                  </a:schemeClr>
                </a:solidFill>
              </a:rPr>
              <a:t>remain </a:t>
            </a:r>
            <a:r>
              <a:rPr lang="en-US" sz="2400" spc="-5">
                <a:solidFill>
                  <a:schemeClr val="tx1">
                    <a:lumMod val="75000"/>
                    <a:lumOff val="25000"/>
                  </a:schemeClr>
                </a:solidFill>
              </a:rPr>
              <a:t>negative. Almost any test would detect</a:t>
            </a:r>
            <a:r>
              <a:rPr lang="en-US" sz="2400" spc="-60">
                <a:solidFill>
                  <a:schemeClr val="tx1">
                    <a:lumMod val="75000"/>
                    <a:lumOff val="25000"/>
                  </a:schemeClr>
                </a:solidFill>
              </a:rPr>
              <a:t> </a:t>
            </a:r>
            <a:r>
              <a:rPr lang="en-US" sz="2400" spc="-5">
                <a:solidFill>
                  <a:schemeClr val="tx1">
                    <a:lumMod val="75000"/>
                    <a:lumOff val="25000"/>
                  </a:schemeClr>
                </a:solidFill>
              </a:rPr>
              <a:t>this.</a:t>
            </a:r>
            <a:endParaRPr lang="en-US" sz="2400">
              <a:solidFill>
                <a:schemeClr val="tx1">
                  <a:lumMod val="75000"/>
                  <a:lumOff val="25000"/>
                </a:schemeClr>
              </a:solidFill>
            </a:endParaRPr>
          </a:p>
          <a:p>
            <a:pPr marL="882015" indent="-412115">
              <a:spcBef>
                <a:spcPts val="355"/>
              </a:spcBef>
              <a:buFont typeface="Calibri" panose="020F0502020204030204" pitchFamily="34" charset="0"/>
              <a:buChar char="○"/>
              <a:tabLst>
                <a:tab pos="882015" algn="l"/>
                <a:tab pos="882650" algn="l"/>
              </a:tabLst>
            </a:pPr>
            <a:r>
              <a:rPr lang="en-US" sz="2400" b="1">
                <a:solidFill>
                  <a:schemeClr val="tx1">
                    <a:lumMod val="75000"/>
                    <a:lumOff val="25000"/>
                  </a:schemeClr>
                </a:solidFill>
              </a:rPr>
              <a:t>Many </a:t>
            </a:r>
            <a:r>
              <a:rPr lang="en-US" sz="2400">
                <a:solidFill>
                  <a:schemeClr val="tx1">
                    <a:lumMod val="75000"/>
                    <a:lumOff val="25000"/>
                  </a:schemeClr>
                </a:solidFill>
              </a:rPr>
              <a:t>mutants </a:t>
            </a:r>
            <a:r>
              <a:rPr lang="en-US" sz="2400" spc="-5">
                <a:solidFill>
                  <a:schemeClr val="tx1">
                    <a:lumMod val="75000"/>
                    <a:lumOff val="25000"/>
                  </a:schemeClr>
                </a:solidFill>
              </a:rPr>
              <a:t>are useless for detecting </a:t>
            </a:r>
            <a:r>
              <a:rPr lang="en-US" sz="2400">
                <a:solidFill>
                  <a:schemeClr val="tx1">
                    <a:lumMod val="75000"/>
                    <a:lumOff val="25000"/>
                  </a:schemeClr>
                </a:solidFill>
              </a:rPr>
              <a:t>real</a:t>
            </a:r>
            <a:r>
              <a:rPr lang="en-US" sz="2400" spc="-85">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EA12985-4589-4B0E-92F9-58BD89726C0D}"/>
              </a:ext>
            </a:extLst>
          </p:cNvPr>
          <p:cNvSpPr>
            <a:spLocks noGrp="1"/>
          </p:cNvSpPr>
          <p:nvPr>
            <p:ph type="title"/>
          </p:nvPr>
        </p:nvSpPr>
        <p:spPr>
          <a:xfrm>
            <a:off x="492369" y="605896"/>
            <a:ext cx="3642309" cy="5646208"/>
          </a:xfrm>
        </p:spPr>
        <p:txBody>
          <a:bodyPr anchor="ctr">
            <a:normAutofit/>
          </a:bodyPr>
          <a:lstStyle/>
          <a:p>
            <a:r>
              <a:rPr lang="en-IN" sz="4400" dirty="0">
                <a:solidFill>
                  <a:srgbClr val="FFFFFF"/>
                </a:solidFill>
              </a:rPr>
              <a:t>Answers</a:t>
            </a:r>
            <a:br>
              <a:rPr lang="en-IN" sz="4400" dirty="0">
                <a:solidFill>
                  <a:srgbClr val="FFFFFF"/>
                </a:solidFill>
              </a:rPr>
            </a:br>
            <a:r>
              <a:rPr lang="en-IN" sz="4400" dirty="0">
                <a:solidFill>
                  <a:srgbClr val="FFFFFF"/>
                </a:solidFill>
              </a:rPr>
              <a:t>A. 1</a:t>
            </a:r>
            <a:br>
              <a:rPr lang="en-IN" sz="4400" dirty="0">
                <a:solidFill>
                  <a:srgbClr val="FFFFFF"/>
                </a:solidFill>
              </a:rPr>
            </a:br>
            <a:r>
              <a:rPr lang="en-IN" sz="4400" dirty="0">
                <a:solidFill>
                  <a:srgbClr val="FFFFFF"/>
                </a:solidFill>
              </a:rPr>
              <a:t>B. 2</a:t>
            </a:r>
            <a:br>
              <a:rPr lang="en-IN" sz="4400" dirty="0">
                <a:solidFill>
                  <a:srgbClr val="FFFFFF"/>
                </a:solidFill>
              </a:rPr>
            </a:br>
            <a:r>
              <a:rPr lang="en-IN" sz="4400" dirty="0">
                <a:solidFill>
                  <a:srgbClr val="FFFFFF"/>
                </a:solidFill>
              </a:rPr>
              <a:t>C. 3</a:t>
            </a:r>
            <a:br>
              <a:rPr lang="en-IN" sz="4400" dirty="0">
                <a:solidFill>
                  <a:srgbClr val="FFFFFF"/>
                </a:solidFill>
              </a:rPr>
            </a:br>
            <a:r>
              <a:rPr lang="en-IN" sz="4400" dirty="0">
                <a:solidFill>
                  <a:srgbClr val="FFFFFF"/>
                </a:solidFill>
              </a:rPr>
              <a:t>D. 4</a:t>
            </a:r>
          </a:p>
        </p:txBody>
      </p:sp>
      <p:sp>
        <p:nvSpPr>
          <p:cNvPr id="3" name="Content Placeholder 2">
            <a:extLst>
              <a:ext uri="{FF2B5EF4-FFF2-40B4-BE49-F238E27FC236}">
                <a16:creationId xmlns:a16="http://schemas.microsoft.com/office/drawing/2014/main" id="{0A5A9917-3A1A-47B1-AE49-A016F3067155}"/>
              </a:ext>
            </a:extLst>
          </p:cNvPr>
          <p:cNvSpPr>
            <a:spLocks noGrp="1"/>
          </p:cNvSpPr>
          <p:nvPr>
            <p:ph idx="1"/>
          </p:nvPr>
        </p:nvSpPr>
        <p:spPr>
          <a:xfrm>
            <a:off x="5231958" y="605896"/>
            <a:ext cx="5923721" cy="5646208"/>
          </a:xfrm>
        </p:spPr>
        <p:txBody>
          <a:bodyPr anchor="ctr">
            <a:normAutofit/>
          </a:bodyPr>
          <a:lstStyle/>
          <a:p>
            <a:pPr fontAlgn="base"/>
            <a:r>
              <a:rPr lang="en-IN" sz="2400"/>
              <a:t>If the pseudo code below were a programming language ,how many tests are required to achieve 100% statement coverage?</a:t>
            </a:r>
          </a:p>
          <a:p>
            <a:pPr fontAlgn="base"/>
            <a:r>
              <a:rPr lang="en-IN" sz="2400"/>
              <a:t>If x=3 then</a:t>
            </a:r>
          </a:p>
          <a:p>
            <a:pPr fontAlgn="base"/>
            <a:r>
              <a:rPr lang="en-IN" sz="2400"/>
              <a:t>Display_messageX;</a:t>
            </a:r>
          </a:p>
          <a:p>
            <a:pPr fontAlgn="base"/>
            <a:r>
              <a:rPr lang="en-IN" sz="2400"/>
              <a:t>If y=2 then</a:t>
            </a:r>
          </a:p>
          <a:p>
            <a:pPr fontAlgn="base"/>
            <a:r>
              <a:rPr lang="en-IN" sz="2400"/>
              <a:t>Display_messageY;</a:t>
            </a:r>
          </a:p>
          <a:p>
            <a:pPr fontAlgn="base"/>
            <a:r>
              <a:rPr lang="en-IN" sz="2400"/>
              <a:t>Else</a:t>
            </a:r>
          </a:p>
          <a:p>
            <a:pPr fontAlgn="base"/>
            <a:r>
              <a:rPr lang="en-IN" sz="2400"/>
              <a:t>Display_messageZ;</a:t>
            </a:r>
          </a:p>
          <a:p>
            <a:pPr fontAlgn="base"/>
            <a:r>
              <a:rPr lang="en-IN" sz="2400"/>
              <a:t>Else</a:t>
            </a:r>
          </a:p>
          <a:p>
            <a:pPr fontAlgn="base"/>
            <a:r>
              <a:rPr lang="en-IN" sz="2400"/>
              <a:t>Display_messageZ;</a:t>
            </a:r>
          </a:p>
          <a:p>
            <a:endParaRPr lang="en-IN" sz="2400"/>
          </a:p>
        </p:txBody>
      </p:sp>
    </p:spTree>
    <p:extLst>
      <p:ext uri="{BB962C8B-B14F-4D97-AF65-F5344CB8AC3E}">
        <p14:creationId xmlns:p14="http://schemas.microsoft.com/office/powerpoint/2010/main" val="14711282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object 2"/>
          <p:cNvSpPr txBox="1">
            <a:spLocks noGrp="1"/>
          </p:cNvSpPr>
          <p:nvPr>
            <p:ph type="title"/>
          </p:nvPr>
        </p:nvSpPr>
        <p:spPr>
          <a:xfrm>
            <a:off x="492369" y="605896"/>
            <a:ext cx="3642309" cy="5646208"/>
          </a:xfrm>
          <a:prstGeom prst="rect">
            <a:avLst/>
          </a:prstGeom>
        </p:spPr>
        <p:txBody>
          <a:bodyPr vert="horz" lIns="91440" tIns="45720" rIns="91440" bIns="45720" rtlCol="0" anchor="ctr">
            <a:normAutofit/>
          </a:bodyPr>
          <a:lstStyle/>
          <a:p>
            <a:pPr marL="12700"/>
            <a:r>
              <a:rPr lang="en-US" sz="4400">
                <a:solidFill>
                  <a:srgbClr val="FFFFFF"/>
                </a:solidFill>
              </a:rPr>
              <a:t>We Have Learned</a:t>
            </a:r>
          </a:p>
        </p:txBody>
      </p:sp>
      <p:sp>
        <p:nvSpPr>
          <p:cNvPr id="3" name="object 3"/>
          <p:cNvSpPr txBox="1"/>
          <p:nvPr/>
        </p:nvSpPr>
        <p:spPr>
          <a:xfrm>
            <a:off x="5231958" y="605896"/>
            <a:ext cx="5923721" cy="5646208"/>
          </a:xfrm>
          <a:prstGeom prst="rect">
            <a:avLst/>
          </a:prstGeom>
        </p:spPr>
        <p:txBody>
          <a:bodyPr vert="horz" lIns="0" tIns="45720" rIns="0" bIns="45720" rtlCol="0" anchor="ctr">
            <a:normAutofit/>
          </a:bodyPr>
          <a:lstStyle/>
          <a:p>
            <a:pPr marL="471170" marR="255904" indent="-458470">
              <a:spcBef>
                <a:spcPts val="100"/>
              </a:spcBef>
              <a:buFont typeface="Calibri" panose="020F0502020204030204" pitchFamily="34" charset="0"/>
              <a:buChar char="●"/>
              <a:tabLst>
                <a:tab pos="471805" algn="l"/>
              </a:tabLst>
            </a:pPr>
            <a:r>
              <a:rPr lang="en-US" sz="2400">
                <a:solidFill>
                  <a:schemeClr val="tx1">
                    <a:lumMod val="75000"/>
                    <a:lumOff val="25000"/>
                  </a:schemeClr>
                </a:solidFill>
              </a:rPr>
              <a:t>Mutation </a:t>
            </a:r>
            <a:r>
              <a:rPr lang="en-US" sz="2400" spc="-5">
                <a:solidFill>
                  <a:schemeClr val="tx1">
                    <a:lumMod val="75000"/>
                    <a:lumOff val="25000"/>
                  </a:schemeClr>
                </a:solidFill>
              </a:rPr>
              <a:t>testing is the process of</a:t>
            </a:r>
            <a:r>
              <a:rPr lang="en-US" sz="2400" spc="-95">
                <a:solidFill>
                  <a:schemeClr val="tx1">
                    <a:lumMod val="75000"/>
                    <a:lumOff val="25000"/>
                  </a:schemeClr>
                </a:solidFill>
              </a:rPr>
              <a:t> </a:t>
            </a:r>
            <a:r>
              <a:rPr lang="en-US" sz="2400" spc="-5">
                <a:solidFill>
                  <a:schemeClr val="tx1">
                    <a:lumMod val="75000"/>
                    <a:lumOff val="25000"/>
                  </a:schemeClr>
                </a:solidFill>
              </a:rPr>
              <a:t>inserting  faults to help develop </a:t>
            </a:r>
            <a:r>
              <a:rPr lang="en-US" sz="2400">
                <a:solidFill>
                  <a:schemeClr val="tx1">
                    <a:lumMod val="75000"/>
                    <a:lumOff val="25000"/>
                  </a:schemeClr>
                </a:solidFill>
              </a:rPr>
              <a:t>a </a:t>
            </a:r>
            <a:r>
              <a:rPr lang="en-US" sz="2400" spc="-5">
                <a:solidFill>
                  <a:schemeClr val="tx1">
                    <a:lumMod val="75000"/>
                    <a:lumOff val="25000"/>
                  </a:schemeClr>
                </a:solidFill>
              </a:rPr>
              <a:t>test </a:t>
            </a:r>
            <a:r>
              <a:rPr lang="en-US" sz="2400">
                <a:solidFill>
                  <a:schemeClr val="tx1">
                    <a:lumMod val="75000"/>
                    <a:lumOff val="25000"/>
                  </a:schemeClr>
                </a:solidFill>
              </a:rPr>
              <a:t>suite </a:t>
            </a:r>
            <a:r>
              <a:rPr lang="en-US" sz="2400" spc="-5">
                <a:solidFill>
                  <a:schemeClr val="tx1">
                    <a:lumMod val="75000"/>
                    <a:lumOff val="25000"/>
                  </a:schemeClr>
                </a:solidFill>
              </a:rPr>
              <a:t>that </a:t>
            </a:r>
            <a:r>
              <a:rPr lang="en-US" sz="2400">
                <a:solidFill>
                  <a:schemeClr val="tx1">
                    <a:lumMod val="75000"/>
                    <a:lumOff val="25000"/>
                  </a:schemeClr>
                </a:solidFill>
              </a:rPr>
              <a:t>can  </a:t>
            </a:r>
            <a:r>
              <a:rPr lang="en-US" sz="2400" spc="-5">
                <a:solidFill>
                  <a:schemeClr val="tx1">
                    <a:lumMod val="75000"/>
                    <a:lumOff val="25000"/>
                  </a:schemeClr>
                </a:solidFill>
              </a:rPr>
              <a:t>detect unknown </a:t>
            </a:r>
            <a:r>
              <a:rPr lang="en-US" sz="2400">
                <a:solidFill>
                  <a:schemeClr val="tx1">
                    <a:lumMod val="75000"/>
                    <a:lumOff val="25000"/>
                  </a:schemeClr>
                </a:solidFill>
              </a:rPr>
              <a:t>real</a:t>
            </a:r>
            <a:r>
              <a:rPr lang="en-US" sz="2400" spc="-15">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a:p>
            <a:pPr marL="471170" marR="693420" indent="-458470">
              <a:buFont typeface="Calibri" panose="020F0502020204030204" pitchFamily="34" charset="0"/>
              <a:buChar char="●"/>
              <a:tabLst>
                <a:tab pos="471170" algn="l"/>
                <a:tab pos="471805" algn="l"/>
              </a:tabLst>
            </a:pPr>
            <a:r>
              <a:rPr lang="en-US" sz="2400">
                <a:solidFill>
                  <a:schemeClr val="tx1">
                    <a:lumMod val="75000"/>
                    <a:lumOff val="25000"/>
                  </a:schemeClr>
                </a:solidFill>
              </a:rPr>
              <a:t>Mutation </a:t>
            </a:r>
            <a:r>
              <a:rPr lang="en-US" sz="2400" spc="-5">
                <a:solidFill>
                  <a:schemeClr val="tx1">
                    <a:lumMod val="75000"/>
                    <a:lumOff val="25000"/>
                  </a:schemeClr>
                </a:solidFill>
              </a:rPr>
              <a:t>operators automatically</a:t>
            </a:r>
            <a:r>
              <a:rPr lang="en-US" sz="2400" spc="-100">
                <a:solidFill>
                  <a:schemeClr val="tx1">
                    <a:lumMod val="75000"/>
                    <a:lumOff val="25000"/>
                  </a:schemeClr>
                </a:solidFill>
              </a:rPr>
              <a:t> </a:t>
            </a:r>
            <a:r>
              <a:rPr lang="en-US" sz="2400">
                <a:solidFill>
                  <a:schemeClr val="tx1">
                    <a:lumMod val="75000"/>
                    <a:lumOff val="25000"/>
                  </a:schemeClr>
                </a:solidFill>
              </a:rPr>
              <a:t>create  </a:t>
            </a:r>
            <a:r>
              <a:rPr lang="en-US" sz="2400" spc="-5">
                <a:solidFill>
                  <a:schemeClr val="tx1">
                    <a:lumMod val="75000"/>
                    <a:lumOff val="25000"/>
                  </a:schemeClr>
                </a:solidFill>
              </a:rPr>
              <a:t>faulty </a:t>
            </a:r>
            <a:r>
              <a:rPr lang="en-US" sz="2400">
                <a:solidFill>
                  <a:schemeClr val="tx1">
                    <a:lumMod val="75000"/>
                    <a:lumOff val="25000"/>
                  </a:schemeClr>
                </a:solidFill>
              </a:rPr>
              <a:t>versions </a:t>
            </a:r>
            <a:r>
              <a:rPr lang="en-US" sz="2400" spc="-5">
                <a:solidFill>
                  <a:schemeClr val="tx1">
                    <a:lumMod val="75000"/>
                    <a:lumOff val="25000"/>
                  </a:schemeClr>
                </a:solidFill>
              </a:rPr>
              <a:t>of </a:t>
            </a:r>
            <a:r>
              <a:rPr lang="en-US" sz="2400">
                <a:solidFill>
                  <a:schemeClr val="tx1">
                    <a:lumMod val="75000"/>
                    <a:lumOff val="25000"/>
                  </a:schemeClr>
                </a:solidFill>
              </a:rPr>
              <a:t>a</a:t>
            </a:r>
            <a:r>
              <a:rPr lang="en-US" sz="2400" spc="-35">
                <a:solidFill>
                  <a:schemeClr val="tx1">
                    <a:lumMod val="75000"/>
                    <a:lumOff val="25000"/>
                  </a:schemeClr>
                </a:solidFill>
              </a:rPr>
              <a:t> </a:t>
            </a:r>
            <a:r>
              <a:rPr lang="en-US" sz="2400" spc="-5">
                <a:solidFill>
                  <a:schemeClr val="tx1">
                    <a:lumMod val="75000"/>
                    <a:lumOff val="25000"/>
                  </a:schemeClr>
                </a:solidFill>
              </a:rPr>
              <a:t>program.</a:t>
            </a:r>
            <a:endParaRPr lang="en-US" sz="2400">
              <a:solidFill>
                <a:schemeClr val="tx1">
                  <a:lumMod val="75000"/>
                  <a:lumOff val="25000"/>
                </a:schemeClr>
              </a:solidFill>
            </a:endParaRPr>
          </a:p>
          <a:p>
            <a:pPr marL="928369" lvl="1" indent="-412750">
              <a:spcBef>
                <a:spcPts val="20"/>
              </a:spcBef>
              <a:buFont typeface="Calibri" panose="020F0502020204030204" pitchFamily="34" charset="0"/>
              <a:buChar char="○"/>
              <a:tabLst>
                <a:tab pos="928369" algn="l"/>
                <a:tab pos="929005" algn="l"/>
              </a:tabLst>
            </a:pPr>
            <a:r>
              <a:rPr lang="en-US" sz="2400" spc="-5">
                <a:solidFill>
                  <a:schemeClr val="tx1">
                    <a:lumMod val="75000"/>
                    <a:lumOff val="25000"/>
                  </a:schemeClr>
                </a:solidFill>
              </a:rPr>
              <a:t>Operators </a:t>
            </a:r>
            <a:r>
              <a:rPr lang="en-US" sz="2400">
                <a:solidFill>
                  <a:schemeClr val="tx1">
                    <a:lumMod val="75000"/>
                    <a:lumOff val="25000"/>
                  </a:schemeClr>
                </a:solidFill>
              </a:rPr>
              <a:t>model </a:t>
            </a:r>
            <a:r>
              <a:rPr lang="en-US" sz="2400" spc="-5">
                <a:solidFill>
                  <a:schemeClr val="tx1">
                    <a:lumMod val="75000"/>
                    <a:lumOff val="25000"/>
                  </a:schemeClr>
                </a:solidFill>
              </a:rPr>
              <a:t>expected fault</a:t>
            </a:r>
            <a:r>
              <a:rPr lang="en-US" sz="2400" spc="-35">
                <a:solidFill>
                  <a:schemeClr val="tx1">
                    <a:lumMod val="75000"/>
                    <a:lumOff val="25000"/>
                  </a:schemeClr>
                </a:solidFill>
              </a:rPr>
              <a:t> </a:t>
            </a:r>
            <a:r>
              <a:rPr lang="en-US" sz="2400" spc="-5">
                <a:solidFill>
                  <a:schemeClr val="tx1">
                    <a:lumMod val="75000"/>
                    <a:lumOff val="25000"/>
                  </a:schemeClr>
                </a:solidFill>
              </a:rPr>
              <a:t>types.</a:t>
            </a:r>
            <a:endParaRPr lang="en-US" sz="2400">
              <a:solidFill>
                <a:schemeClr val="tx1">
                  <a:lumMod val="75000"/>
                  <a:lumOff val="25000"/>
                </a:schemeClr>
              </a:solidFill>
            </a:endParaRPr>
          </a:p>
          <a:p>
            <a:pPr marL="471170" marR="5080" indent="-458470">
              <a:spcBef>
                <a:spcPts val="95"/>
              </a:spcBef>
              <a:buFont typeface="Calibri" panose="020F0502020204030204" pitchFamily="34" charset="0"/>
              <a:buChar char="●"/>
              <a:tabLst>
                <a:tab pos="471170" algn="l"/>
                <a:tab pos="471805" algn="l"/>
              </a:tabLst>
            </a:pPr>
            <a:r>
              <a:rPr lang="en-US" sz="2400" spc="-5">
                <a:solidFill>
                  <a:schemeClr val="tx1">
                    <a:lumMod val="75000"/>
                    <a:lumOff val="25000"/>
                  </a:schemeClr>
                </a:solidFill>
              </a:rPr>
              <a:t>Tests are judged according to their ability to  detect</a:t>
            </a:r>
            <a:r>
              <a:rPr lang="en-US" sz="2400" spc="-10">
                <a:solidFill>
                  <a:schemeClr val="tx1">
                    <a:lumMod val="75000"/>
                    <a:lumOff val="25000"/>
                  </a:schemeClr>
                </a:solidFill>
              </a:rPr>
              <a:t> </a:t>
            </a:r>
            <a:r>
              <a:rPr lang="en-US" sz="2400" spc="-5">
                <a:solidFill>
                  <a:schemeClr val="tx1">
                    <a:lumMod val="75000"/>
                    <a:lumOff val="25000"/>
                  </a:schemeClr>
                </a:solidFill>
              </a:rPr>
              <a:t>faults.</a:t>
            </a:r>
            <a:endParaRPr lang="en-US" sz="2400">
              <a:solidFill>
                <a:schemeClr val="tx1">
                  <a:lumMod val="75000"/>
                  <a:lumOff val="25000"/>
                </a:schemeClr>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CB03E1-78F9-4298-B7C1-6096F8F2DE0C}"/>
              </a:ext>
            </a:extLst>
          </p:cNvPr>
          <p:cNvSpPr>
            <a:spLocks noGrp="1"/>
          </p:cNvSpPr>
          <p:nvPr>
            <p:ph type="title"/>
          </p:nvPr>
        </p:nvSpPr>
        <p:spPr>
          <a:xfrm>
            <a:off x="8141110" y="639098"/>
            <a:ext cx="3401961" cy="3494790"/>
          </a:xfrm>
        </p:spPr>
        <p:txBody>
          <a:bodyPr vert="horz" lIns="91440" tIns="45720" rIns="91440" bIns="45720" rtlCol="0" anchor="b">
            <a:normAutofit/>
          </a:bodyPr>
          <a:lstStyle/>
          <a:p>
            <a:pPr fontAlgn="base"/>
            <a:r>
              <a:rPr lang="en-US" sz="3800" dirty="0">
                <a:solidFill>
                  <a:schemeClr val="tx1">
                    <a:lumMod val="85000"/>
                    <a:lumOff val="15000"/>
                  </a:schemeClr>
                </a:solidFill>
              </a:rPr>
              <a:t>Answer is C = 3</a:t>
            </a:r>
            <a:br>
              <a:rPr lang="en-US" sz="3800" dirty="0">
                <a:solidFill>
                  <a:schemeClr val="tx1">
                    <a:lumMod val="85000"/>
                    <a:lumOff val="15000"/>
                  </a:schemeClr>
                </a:solidFill>
              </a:rPr>
            </a:br>
            <a:r>
              <a:rPr lang="en-US" sz="3800" dirty="0">
                <a:solidFill>
                  <a:schemeClr val="tx1">
                    <a:lumMod val="85000"/>
                    <a:lumOff val="15000"/>
                  </a:schemeClr>
                </a:solidFill>
              </a:rPr>
              <a:t>A,B, F,G</a:t>
            </a:r>
            <a:br>
              <a:rPr lang="en-US" sz="3800" dirty="0">
                <a:solidFill>
                  <a:schemeClr val="tx1">
                    <a:lumMod val="85000"/>
                    <a:lumOff val="15000"/>
                  </a:schemeClr>
                </a:solidFill>
              </a:rPr>
            </a:br>
            <a:r>
              <a:rPr lang="en-US" sz="3800" dirty="0">
                <a:solidFill>
                  <a:schemeClr val="tx1">
                    <a:lumMod val="85000"/>
                    <a:lumOff val="15000"/>
                  </a:schemeClr>
                </a:solidFill>
              </a:rPr>
              <a:t>A,B, C, E, D, F, G</a:t>
            </a:r>
            <a:br>
              <a:rPr lang="en-US" sz="3800" dirty="0">
                <a:solidFill>
                  <a:schemeClr val="tx1">
                    <a:lumMod val="85000"/>
                    <a:lumOff val="15000"/>
                  </a:schemeClr>
                </a:solidFill>
              </a:rPr>
            </a:br>
            <a:r>
              <a:rPr lang="en-US" sz="3800" dirty="0">
                <a:solidFill>
                  <a:schemeClr val="tx1">
                    <a:lumMod val="85000"/>
                    <a:lumOff val="15000"/>
                  </a:schemeClr>
                </a:solidFill>
              </a:rPr>
              <a:t>A, B,C, E, F, G</a:t>
            </a:r>
            <a:br>
              <a:rPr lang="en-US" sz="3800" dirty="0">
                <a:solidFill>
                  <a:schemeClr val="tx1">
                    <a:lumMod val="85000"/>
                    <a:lumOff val="15000"/>
                  </a:schemeClr>
                </a:solidFill>
              </a:rPr>
            </a:br>
            <a:endParaRPr lang="en-US" sz="3800" dirty="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D7680F76-1D5A-4AA8-82D5-09597EC8AFBB}"/>
              </a:ext>
            </a:extLst>
          </p:cNvPr>
          <p:cNvPicPr>
            <a:picLocks noGrp="1" noChangeAspect="1"/>
          </p:cNvPicPr>
          <p:nvPr>
            <p:ph idx="1"/>
          </p:nvPr>
        </p:nvPicPr>
        <p:blipFill>
          <a:blip r:embed="rId2"/>
          <a:stretch>
            <a:fillRect/>
          </a:stretch>
        </p:blipFill>
        <p:spPr>
          <a:xfrm>
            <a:off x="633999" y="801862"/>
            <a:ext cx="6912217" cy="4543849"/>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FA54FBA-21C0-44C9-AD0D-565DB1ACAC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61978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026" name="Picture 2" descr="flow chart diagram">
            <a:extLst>
              <a:ext uri="{FF2B5EF4-FFF2-40B4-BE49-F238E27FC236}">
                <a16:creationId xmlns:a16="http://schemas.microsoft.com/office/drawing/2014/main" id="{B2718378-4FC1-435A-AAF7-8188A7B0E3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91970" y="630202"/>
            <a:ext cx="2801841" cy="5575804"/>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44106" y="0"/>
            <a:ext cx="754787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E4510C-05F2-489B-85DE-BC3481EE7E5A}"/>
              </a:ext>
            </a:extLst>
          </p:cNvPr>
          <p:cNvSpPr>
            <a:spLocks noGrp="1"/>
          </p:cNvSpPr>
          <p:nvPr>
            <p:ph type="title"/>
          </p:nvPr>
        </p:nvSpPr>
        <p:spPr>
          <a:xfrm>
            <a:off x="5315801" y="516835"/>
            <a:ext cx="5778919" cy="1666501"/>
          </a:xfrm>
        </p:spPr>
        <p:txBody>
          <a:bodyPr>
            <a:normAutofit/>
          </a:bodyPr>
          <a:lstStyle/>
          <a:p>
            <a:r>
              <a:rPr lang="en-US" altLang="en-US" sz="2500" b="1">
                <a:solidFill>
                  <a:srgbClr val="FFFFFF"/>
                </a:solidFill>
                <a:latin typeface="inherit"/>
              </a:rPr>
              <a:t>What is the minimum number of test cases required for 100% statement coverage and 100%decision coverage, respectively?</a:t>
            </a:r>
            <a:br>
              <a:rPr lang="en-US" altLang="en-US" sz="2500">
                <a:solidFill>
                  <a:srgbClr val="FFFFFF"/>
                </a:solidFill>
              </a:rPr>
            </a:br>
            <a:endParaRPr lang="en-IN" sz="2500">
              <a:solidFill>
                <a:srgbClr val="FFFFFF"/>
              </a:solidFill>
            </a:endParaRPr>
          </a:p>
        </p:txBody>
      </p:sp>
      <p:cxnSp>
        <p:nvCxnSpPr>
          <p:cNvPr id="75" name="Straight Connector 74">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15892" y="2344202"/>
            <a:ext cx="5577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534CCA-9230-46E6-A0B1-19F890E5C57E}"/>
              </a:ext>
            </a:extLst>
          </p:cNvPr>
          <p:cNvSpPr>
            <a:spLocks noGrp="1"/>
          </p:cNvSpPr>
          <p:nvPr>
            <p:ph idx="1"/>
          </p:nvPr>
        </p:nvSpPr>
        <p:spPr>
          <a:xfrm>
            <a:off x="5315802" y="2505069"/>
            <a:ext cx="5778919" cy="3383902"/>
          </a:xfrm>
        </p:spPr>
        <p:txBody>
          <a:bodyPr>
            <a:normAutofit/>
          </a:bodyPr>
          <a:lstStyle/>
          <a:p>
            <a:pPr fontAlgn="base"/>
            <a:r>
              <a:rPr lang="en-IN" sz="1800">
                <a:solidFill>
                  <a:srgbClr val="FFFFFF"/>
                </a:solidFill>
              </a:rPr>
              <a:t>A. Statement Coverage = 1, Decision Coverage = 3.</a:t>
            </a:r>
          </a:p>
          <a:p>
            <a:pPr fontAlgn="base"/>
            <a:r>
              <a:rPr lang="en-IN" sz="1800">
                <a:solidFill>
                  <a:srgbClr val="FFFFFF"/>
                </a:solidFill>
              </a:rPr>
              <a:t>B. Statement Coverage = 2, Decision Coverage = 3.</a:t>
            </a:r>
          </a:p>
          <a:p>
            <a:pPr fontAlgn="base"/>
            <a:r>
              <a:rPr lang="en-IN" sz="1800">
                <a:solidFill>
                  <a:srgbClr val="FFFFFF"/>
                </a:solidFill>
              </a:rPr>
              <a:t>C. Statement Coverage = 2, Decision Coverage = 2.</a:t>
            </a:r>
          </a:p>
          <a:p>
            <a:pPr fontAlgn="base"/>
            <a:r>
              <a:rPr lang="en-IN" sz="1800">
                <a:solidFill>
                  <a:srgbClr val="FFFFFF"/>
                </a:solidFill>
              </a:rPr>
              <a:t>D. Statement Coverage = 3, Decision Coverage = 3</a:t>
            </a:r>
          </a:p>
          <a:p>
            <a:endParaRPr lang="en-IN" sz="1800">
              <a:solidFill>
                <a:srgbClr val="FFFFFF"/>
              </a:solidFill>
            </a:endParaRPr>
          </a:p>
        </p:txBody>
      </p:sp>
    </p:spTree>
    <p:extLst>
      <p:ext uri="{BB962C8B-B14F-4D97-AF65-F5344CB8AC3E}">
        <p14:creationId xmlns:p14="http://schemas.microsoft.com/office/powerpoint/2010/main" val="1683619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7EA21D7-AD9F-4A32-80F1-DA8E842AF983}"/>
              </a:ext>
            </a:extLst>
          </p:cNvPr>
          <p:cNvSpPr/>
          <p:nvPr/>
        </p:nvSpPr>
        <p:spPr>
          <a:xfrm>
            <a:off x="258834" y="2967335"/>
            <a:ext cx="11674350"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Conversion of program to program graph</a:t>
            </a:r>
          </a:p>
        </p:txBody>
      </p:sp>
    </p:spTree>
    <p:extLst>
      <p:ext uri="{BB962C8B-B14F-4D97-AF65-F5344CB8AC3E}">
        <p14:creationId xmlns:p14="http://schemas.microsoft.com/office/powerpoint/2010/main" val="2959260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piece of paper&#10;&#10;Description automatically generated">
            <a:extLst>
              <a:ext uri="{FF2B5EF4-FFF2-40B4-BE49-F238E27FC236}">
                <a16:creationId xmlns:a16="http://schemas.microsoft.com/office/drawing/2014/main" id="{2246FB27-1170-4010-9FC9-0DB98D9974EC}"/>
              </a:ext>
            </a:extLst>
          </p:cNvPr>
          <p:cNvPicPr>
            <a:picLocks noGrp="1" noChangeAspect="1"/>
          </p:cNvPicPr>
          <p:nvPr>
            <p:ph idx="1"/>
          </p:nvPr>
        </p:nvPicPr>
        <p:blipFill>
          <a:blip r:embed="rId2"/>
          <a:stretch>
            <a:fillRect/>
          </a:stretch>
        </p:blipFill>
        <p:spPr>
          <a:xfrm>
            <a:off x="643467" y="660414"/>
            <a:ext cx="10905066" cy="5016331"/>
          </a:xfrm>
          <a:prstGeom prst="rect">
            <a:avLst/>
          </a:prstGeom>
        </p:spPr>
      </p:pic>
    </p:spTree>
    <p:extLst>
      <p:ext uri="{BB962C8B-B14F-4D97-AF65-F5344CB8AC3E}">
        <p14:creationId xmlns:p14="http://schemas.microsoft.com/office/powerpoint/2010/main" val="38418946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picture containing indoor&#10;&#10;Description automatically generated">
            <a:extLst>
              <a:ext uri="{FF2B5EF4-FFF2-40B4-BE49-F238E27FC236}">
                <a16:creationId xmlns:a16="http://schemas.microsoft.com/office/drawing/2014/main" id="{FDB9C328-8B4A-4F0E-8A33-4692F3E2A595}"/>
              </a:ext>
            </a:extLst>
          </p:cNvPr>
          <p:cNvPicPr>
            <a:picLocks noGrp="1" noChangeAspect="1"/>
          </p:cNvPicPr>
          <p:nvPr>
            <p:ph idx="1"/>
          </p:nvPr>
        </p:nvPicPr>
        <p:blipFill>
          <a:blip r:embed="rId2"/>
          <a:stretch>
            <a:fillRect/>
          </a:stretch>
        </p:blipFill>
        <p:spPr>
          <a:xfrm>
            <a:off x="643467" y="1342246"/>
            <a:ext cx="10905066" cy="3652667"/>
          </a:xfrm>
          <a:prstGeom prst="rect">
            <a:avLst/>
          </a:prstGeom>
        </p:spPr>
      </p:pic>
    </p:spTree>
    <p:extLst>
      <p:ext uri="{BB962C8B-B14F-4D97-AF65-F5344CB8AC3E}">
        <p14:creationId xmlns:p14="http://schemas.microsoft.com/office/powerpoint/2010/main" val="25431618"/>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cell phone&#10;&#10;Description automatically generated">
            <a:extLst>
              <a:ext uri="{FF2B5EF4-FFF2-40B4-BE49-F238E27FC236}">
                <a16:creationId xmlns:a16="http://schemas.microsoft.com/office/drawing/2014/main" id="{91E1182D-D28C-43B6-B766-3AF41F0FD633}"/>
              </a:ext>
            </a:extLst>
          </p:cNvPr>
          <p:cNvPicPr>
            <a:picLocks noGrp="1" noChangeAspect="1"/>
          </p:cNvPicPr>
          <p:nvPr>
            <p:ph idx="1"/>
          </p:nvPr>
        </p:nvPicPr>
        <p:blipFill>
          <a:blip r:embed="rId2"/>
          <a:stretch>
            <a:fillRect/>
          </a:stretch>
        </p:blipFill>
        <p:spPr>
          <a:xfrm>
            <a:off x="751179" y="643467"/>
            <a:ext cx="10689642" cy="5050225"/>
          </a:xfrm>
          <a:prstGeom prst="rect">
            <a:avLst/>
          </a:prstGeom>
        </p:spPr>
      </p:pic>
    </p:spTree>
    <p:extLst>
      <p:ext uri="{BB962C8B-B14F-4D97-AF65-F5344CB8AC3E}">
        <p14:creationId xmlns:p14="http://schemas.microsoft.com/office/powerpoint/2010/main" val="192602857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Content Placeholder 4">
            <a:extLst>
              <a:ext uri="{FF2B5EF4-FFF2-40B4-BE49-F238E27FC236}">
                <a16:creationId xmlns:a16="http://schemas.microsoft.com/office/drawing/2014/main" id="{30C4CB65-4E76-4372-83AD-2D4459723B30}"/>
              </a:ext>
            </a:extLst>
          </p:cNvPr>
          <p:cNvPicPr>
            <a:picLocks noGrp="1" noChangeAspect="1"/>
          </p:cNvPicPr>
          <p:nvPr>
            <p:ph idx="1"/>
          </p:nvPr>
        </p:nvPicPr>
        <p:blipFill>
          <a:blip r:embed="rId2"/>
          <a:stretch>
            <a:fillRect/>
          </a:stretch>
        </p:blipFill>
        <p:spPr>
          <a:xfrm>
            <a:off x="2265533" y="643467"/>
            <a:ext cx="7660934" cy="5050225"/>
          </a:xfrm>
          <a:prstGeom prst="rect">
            <a:avLst/>
          </a:prstGeom>
        </p:spPr>
      </p:pic>
    </p:spTree>
    <p:extLst>
      <p:ext uri="{BB962C8B-B14F-4D97-AF65-F5344CB8AC3E}">
        <p14:creationId xmlns:p14="http://schemas.microsoft.com/office/powerpoint/2010/main" val="60180539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175B46FB-6197-44D6-B19A-ED76E9E88049}"/>
              </a:ext>
            </a:extLst>
          </p:cNvPr>
          <p:cNvPicPr>
            <a:picLocks noGrp="1" noChangeAspect="1"/>
          </p:cNvPicPr>
          <p:nvPr>
            <p:ph idx="1"/>
          </p:nvPr>
        </p:nvPicPr>
        <p:blipFill>
          <a:blip r:embed="rId2"/>
          <a:stretch>
            <a:fillRect/>
          </a:stretch>
        </p:blipFill>
        <p:spPr>
          <a:xfrm>
            <a:off x="1335010" y="905933"/>
            <a:ext cx="9553984" cy="5039728"/>
          </a:xfrm>
          <a:prstGeom prst="rect">
            <a:avLst/>
          </a:prstGeom>
        </p:spPr>
      </p:pic>
    </p:spTree>
    <p:extLst>
      <p:ext uri="{BB962C8B-B14F-4D97-AF65-F5344CB8AC3E}">
        <p14:creationId xmlns:p14="http://schemas.microsoft.com/office/powerpoint/2010/main" val="202349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27C82A-803F-4942-A684-8C4708248D01}"/>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What comes to your mind?</a:t>
            </a:r>
          </a:p>
        </p:txBody>
      </p:sp>
      <p:graphicFrame>
        <p:nvGraphicFramePr>
          <p:cNvPr id="5" name="Content Placeholder 2">
            <a:extLst>
              <a:ext uri="{FF2B5EF4-FFF2-40B4-BE49-F238E27FC236}">
                <a16:creationId xmlns:a16="http://schemas.microsoft.com/office/drawing/2014/main" id="{06CA5672-D4DF-411E-890B-9990410D35C1}"/>
              </a:ext>
            </a:extLst>
          </p:cNvPr>
          <p:cNvGraphicFramePr>
            <a:graphicFrameLocks noGrp="1"/>
          </p:cNvGraphicFramePr>
          <p:nvPr>
            <p:ph idx="1"/>
            <p:extLst>
              <p:ext uri="{D42A27DB-BD31-4B8C-83A1-F6EECF244321}">
                <p14:modId xmlns:p14="http://schemas.microsoft.com/office/powerpoint/2010/main" val="139811927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80168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56176D3-24D3-4B7D-BD67-CA5FD09E914F}"/>
              </a:ext>
            </a:extLst>
          </p:cNvPr>
          <p:cNvPicPr>
            <a:picLocks noGrp="1" noChangeAspect="1"/>
          </p:cNvPicPr>
          <p:nvPr>
            <p:ph idx="1"/>
          </p:nvPr>
        </p:nvPicPr>
        <p:blipFill>
          <a:blip r:embed="rId2"/>
          <a:stretch>
            <a:fillRect/>
          </a:stretch>
        </p:blipFill>
        <p:spPr>
          <a:xfrm>
            <a:off x="841840" y="2377441"/>
            <a:ext cx="10736844" cy="1693508"/>
          </a:xfrm>
          <a:prstGeom prst="rect">
            <a:avLst/>
          </a:prstGeom>
        </p:spPr>
      </p:pic>
    </p:spTree>
    <p:extLst>
      <p:ext uri="{BB962C8B-B14F-4D97-AF65-F5344CB8AC3E}">
        <p14:creationId xmlns:p14="http://schemas.microsoft.com/office/powerpoint/2010/main" val="30074739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program Graphs</a:t>
            </a:r>
          </a:p>
        </p:txBody>
      </p:sp>
      <p:graphicFrame>
        <p:nvGraphicFramePr>
          <p:cNvPr id="5" name="Content Placeholder 2">
            <a:extLst>
              <a:ext uri="{FF2B5EF4-FFF2-40B4-BE49-F238E27FC236}">
                <a16:creationId xmlns:a16="http://schemas.microsoft.com/office/drawing/2014/main" id="{AB1E8B9D-2EFB-4ABE-B9A2-48A1615E3D2F}"/>
              </a:ext>
            </a:extLst>
          </p:cNvPr>
          <p:cNvGraphicFramePr>
            <a:graphicFrameLocks noGrp="1"/>
          </p:cNvGraphicFramePr>
          <p:nvPr>
            <p:ph idx="1"/>
            <p:extLst>
              <p:ext uri="{D42A27DB-BD31-4B8C-83A1-F6EECF244321}">
                <p14:modId xmlns:p14="http://schemas.microsoft.com/office/powerpoint/2010/main" val="414845445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9" name="Rectangle 71">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97280" y="286603"/>
            <a:ext cx="10058400" cy="1450757"/>
          </a:xfrm>
        </p:spPr>
        <p:txBody>
          <a:bodyPr>
            <a:normAutofit/>
          </a:bodyPr>
          <a:lstStyle/>
          <a:p>
            <a:r>
              <a:rPr lang="en-US" dirty="0"/>
              <a:t>Style Choices for Program Graphs</a:t>
            </a:r>
          </a:p>
        </p:txBody>
      </p:sp>
      <p:cxnSp>
        <p:nvCxnSpPr>
          <p:cNvPr id="1030" name="Straight Connector 73">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5846"/>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97280" y="2108201"/>
            <a:ext cx="6437367" cy="3760891"/>
          </a:xfrm>
        </p:spPr>
        <p:txBody>
          <a:bodyPr>
            <a:normAutofit/>
          </a:bodyPr>
          <a:lstStyle/>
          <a:p>
            <a:r>
              <a:rPr lang="en-US" dirty="0"/>
              <a:t>Deriving a program graph from a given program is an easy process.</a:t>
            </a:r>
          </a:p>
          <a:p>
            <a:r>
              <a:rPr lang="en-US" dirty="0"/>
              <a:t> program source and sink nodes corresponding to the single entry, single-exit criteria. No loops exist, so this is a directed acyclic graph.</a:t>
            </a:r>
          </a:p>
          <a:p>
            <a:endParaRPr lang="en-US" dirty="0"/>
          </a:p>
        </p:txBody>
      </p:sp>
      <p:pic>
        <p:nvPicPr>
          <p:cNvPr id="1027" name="Picture 3"/>
          <p:cNvPicPr>
            <a:picLocks noChangeAspect="1" noChangeArrowheads="1"/>
          </p:cNvPicPr>
          <p:nvPr/>
        </p:nvPicPr>
        <p:blipFill>
          <a:blip r:embed="rId2" cstate="print"/>
          <a:stretch>
            <a:fillRect/>
          </a:stretch>
        </p:blipFill>
        <p:spPr bwMode="auto">
          <a:xfrm>
            <a:off x="8129006" y="2954794"/>
            <a:ext cx="3144043" cy="2067703"/>
          </a:xfrm>
          <a:prstGeom prst="rect">
            <a:avLst/>
          </a:prstGeom>
          <a:noFill/>
        </p:spPr>
      </p:pic>
      <p:sp>
        <p:nvSpPr>
          <p:cNvPr id="1031" name="Rectangle 75">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tretch>
            <a:fillRect/>
          </a:stretch>
        </p:blipFill>
        <p:spPr bwMode="auto">
          <a:xfrm>
            <a:off x="484632" y="2052934"/>
            <a:ext cx="3517119" cy="2745985"/>
          </a:xfrm>
          <a:prstGeom prst="rect">
            <a:avLst/>
          </a:prstGeom>
          <a:noFill/>
        </p:spPr>
      </p:pic>
      <p:cxnSp>
        <p:nvCxnSpPr>
          <p:cNvPr id="137" name="Straight Connector 13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0" name="Picture 2"/>
          <p:cNvPicPr>
            <a:picLocks noChangeAspect="1" noChangeArrowheads="1"/>
          </p:cNvPicPr>
          <p:nvPr/>
        </p:nvPicPr>
        <p:blipFill>
          <a:blip r:embed="rId3" cstate="print"/>
          <a:stretch>
            <a:fillRect/>
          </a:stretch>
        </p:blipFill>
        <p:spPr bwMode="auto">
          <a:xfrm>
            <a:off x="4310676" y="2377063"/>
            <a:ext cx="3537345" cy="2097727"/>
          </a:xfrm>
          <a:prstGeom prst="rect">
            <a:avLst/>
          </a:prstGeom>
          <a:noFill/>
        </p:spPr>
      </p:pic>
      <p:cxnSp>
        <p:nvCxnSpPr>
          <p:cNvPr id="139" name="Straight Connector 13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p:cNvPicPr>
            <a:picLocks noChangeAspect="1" noChangeArrowheads="1"/>
          </p:cNvPicPr>
          <p:nvPr/>
        </p:nvPicPr>
        <p:blipFill>
          <a:blip r:embed="rId4" cstate="print"/>
          <a:stretch>
            <a:fillRect/>
          </a:stretch>
        </p:blipFill>
        <p:spPr bwMode="auto">
          <a:xfrm>
            <a:off x="8162336" y="2063906"/>
            <a:ext cx="3517120" cy="272404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7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78" name="Straight Connector 7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79" name="Rectangle 7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080" name="Rectangle 7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9334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Constructing program graph</a:t>
            </a:r>
          </a:p>
        </p:txBody>
      </p:sp>
      <p:cxnSp>
        <p:nvCxnSpPr>
          <p:cNvPr id="3081" name="Straight Connector 7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074" name="Picture 2"/>
          <p:cNvPicPr>
            <a:picLocks noGrp="1" noChangeAspect="1" noChangeArrowheads="1"/>
          </p:cNvPicPr>
          <p:nvPr>
            <p:ph idx="1"/>
          </p:nvPr>
        </p:nvPicPr>
        <p:blipFill>
          <a:blip r:embed="rId2" cstate="print"/>
          <a:stretch>
            <a:fillRect/>
          </a:stretch>
        </p:blipFill>
        <p:spPr bwMode="auto">
          <a:xfrm>
            <a:off x="5282335" y="983552"/>
            <a:ext cx="6275667" cy="4890895"/>
          </a:xfrm>
          <a:prstGeom prst="rect">
            <a:avLst/>
          </a:prstGeom>
          <a:noFill/>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E7C7FC-2F8D-486B-A134-DF1F2B241F29}"/>
              </a:ext>
            </a:extLst>
          </p:cNvPr>
          <p:cNvPicPr>
            <a:picLocks noChangeAspect="1"/>
          </p:cNvPicPr>
          <p:nvPr/>
        </p:nvPicPr>
        <p:blipFill>
          <a:blip r:embed="rId2"/>
          <a:stretch>
            <a:fillRect/>
          </a:stretch>
        </p:blipFill>
        <p:spPr>
          <a:xfrm>
            <a:off x="472806" y="1274518"/>
            <a:ext cx="10912697" cy="868533"/>
          </a:xfrm>
          <a:prstGeom prst="rect">
            <a:avLst/>
          </a:prstGeom>
        </p:spPr>
      </p:pic>
      <p:pic>
        <p:nvPicPr>
          <p:cNvPr id="7" name="Picture 6">
            <a:extLst>
              <a:ext uri="{FF2B5EF4-FFF2-40B4-BE49-F238E27FC236}">
                <a16:creationId xmlns:a16="http://schemas.microsoft.com/office/drawing/2014/main" id="{CB060D69-9E7D-4FDA-ABF2-A7C25F9DF640}"/>
              </a:ext>
            </a:extLst>
          </p:cNvPr>
          <p:cNvPicPr>
            <a:picLocks noChangeAspect="1"/>
          </p:cNvPicPr>
          <p:nvPr/>
        </p:nvPicPr>
        <p:blipFill>
          <a:blip r:embed="rId3"/>
          <a:stretch>
            <a:fillRect/>
          </a:stretch>
        </p:blipFill>
        <p:spPr>
          <a:xfrm>
            <a:off x="225083" y="2724565"/>
            <a:ext cx="11859066" cy="884884"/>
          </a:xfrm>
          <a:prstGeom prst="rect">
            <a:avLst/>
          </a:prstGeom>
        </p:spPr>
      </p:pic>
    </p:spTree>
    <p:extLst>
      <p:ext uri="{BB962C8B-B14F-4D97-AF65-F5344CB8AC3E}">
        <p14:creationId xmlns:p14="http://schemas.microsoft.com/office/powerpoint/2010/main" val="532235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D5ED72-4C41-4E03-A61F-2A3F6733523A}"/>
              </a:ext>
            </a:extLst>
          </p:cNvPr>
          <p:cNvPicPr>
            <a:picLocks noChangeAspect="1"/>
          </p:cNvPicPr>
          <p:nvPr/>
        </p:nvPicPr>
        <p:blipFill>
          <a:blip r:embed="rId2"/>
          <a:stretch>
            <a:fillRect/>
          </a:stretch>
        </p:blipFill>
        <p:spPr>
          <a:xfrm>
            <a:off x="0" y="-1"/>
            <a:ext cx="12041945" cy="6358597"/>
          </a:xfrm>
          <a:prstGeom prst="rect">
            <a:avLst/>
          </a:prstGeom>
        </p:spPr>
      </p:pic>
    </p:spTree>
    <p:extLst>
      <p:ext uri="{BB962C8B-B14F-4D97-AF65-F5344CB8AC3E}">
        <p14:creationId xmlns:p14="http://schemas.microsoft.com/office/powerpoint/2010/main" val="3665718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033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9772B9E2-494B-431E-A388-AF80821323E8}"/>
              </a:ext>
            </a:extLst>
          </p:cNvPr>
          <p:cNvPicPr>
            <a:picLocks noChangeAspect="1"/>
          </p:cNvPicPr>
          <p:nvPr/>
        </p:nvPicPr>
        <p:blipFill>
          <a:blip r:embed="rId2"/>
          <a:stretch>
            <a:fillRect/>
          </a:stretch>
        </p:blipFill>
        <p:spPr>
          <a:xfrm>
            <a:off x="798745" y="1134016"/>
            <a:ext cx="10594510" cy="4608610"/>
          </a:xfrm>
          <a:prstGeom prst="rect">
            <a:avLst/>
          </a:prstGeom>
        </p:spPr>
      </p:pic>
    </p:spTree>
    <p:extLst>
      <p:ext uri="{BB962C8B-B14F-4D97-AF65-F5344CB8AC3E}">
        <p14:creationId xmlns:p14="http://schemas.microsoft.com/office/powerpoint/2010/main" val="4364875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D6D182-E1A8-4159-BDB3-7BEE5D59BE79}"/>
              </a:ext>
            </a:extLst>
          </p:cNvPr>
          <p:cNvPicPr>
            <a:picLocks noChangeAspect="1"/>
          </p:cNvPicPr>
          <p:nvPr/>
        </p:nvPicPr>
        <p:blipFill>
          <a:blip r:embed="rId2"/>
          <a:stretch>
            <a:fillRect/>
          </a:stretch>
        </p:blipFill>
        <p:spPr>
          <a:xfrm>
            <a:off x="3499483" y="643467"/>
            <a:ext cx="5193033" cy="5050225"/>
          </a:xfrm>
          <a:prstGeom prst="rect">
            <a:avLst/>
          </a:prstGeom>
        </p:spPr>
      </p:pic>
    </p:spTree>
    <p:extLst>
      <p:ext uri="{BB962C8B-B14F-4D97-AF65-F5344CB8AC3E}">
        <p14:creationId xmlns:p14="http://schemas.microsoft.com/office/powerpoint/2010/main" val="560519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DD-paths</a:t>
            </a:r>
          </a:p>
        </p:txBody>
      </p:sp>
      <p:graphicFrame>
        <p:nvGraphicFramePr>
          <p:cNvPr id="5" name="Content Placeholder 2">
            <a:extLst>
              <a:ext uri="{FF2B5EF4-FFF2-40B4-BE49-F238E27FC236}">
                <a16:creationId xmlns:a16="http://schemas.microsoft.com/office/drawing/2014/main" id="{D7FD438B-D649-4E20-BA9E-F81E37112CE5}"/>
              </a:ext>
            </a:extLst>
          </p:cNvPr>
          <p:cNvGraphicFramePr>
            <a:graphicFrameLocks noGrp="1"/>
          </p:cNvGraphicFramePr>
          <p:nvPr>
            <p:ph idx="1"/>
            <p:extLst>
              <p:ext uri="{D42A27DB-BD31-4B8C-83A1-F6EECF244321}">
                <p14:modId xmlns:p14="http://schemas.microsoft.com/office/powerpoint/2010/main" val="143428208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5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1" name="Rectangle 30">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1FA1F7BC-E71E-4A0F-84BF-444C76447BA9}"/>
              </a:ext>
            </a:extLst>
          </p:cNvPr>
          <p:cNvPicPr>
            <a:picLocks noGrp="1" noChangeAspect="1"/>
          </p:cNvPicPr>
          <p:nvPr>
            <p:ph idx="1"/>
          </p:nvPr>
        </p:nvPicPr>
        <p:blipFill>
          <a:blip r:embed="rId2"/>
          <a:stretch>
            <a:fillRect/>
          </a:stretch>
        </p:blipFill>
        <p:spPr>
          <a:xfrm>
            <a:off x="1236039" y="801793"/>
            <a:ext cx="9719921" cy="5273056"/>
          </a:xfrm>
          <a:prstGeom prst="rect">
            <a:avLst/>
          </a:prstGeom>
        </p:spPr>
      </p:pic>
    </p:spTree>
    <p:extLst>
      <p:ext uri="{BB962C8B-B14F-4D97-AF65-F5344CB8AC3E}">
        <p14:creationId xmlns:p14="http://schemas.microsoft.com/office/powerpoint/2010/main" val="1912576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DD-paths</a:t>
            </a:r>
          </a:p>
        </p:txBody>
      </p:sp>
      <p:graphicFrame>
        <p:nvGraphicFramePr>
          <p:cNvPr id="5" name="Content Placeholder 2">
            <a:extLst>
              <a:ext uri="{FF2B5EF4-FFF2-40B4-BE49-F238E27FC236}">
                <a16:creationId xmlns:a16="http://schemas.microsoft.com/office/drawing/2014/main" id="{38931934-13A5-453E-A05B-ADA69A5CF691}"/>
              </a:ext>
            </a:extLst>
          </p:cNvPr>
          <p:cNvGraphicFramePr>
            <a:graphicFrameLocks noGrp="1"/>
          </p:cNvGraphicFramePr>
          <p:nvPr>
            <p:ph idx="1"/>
            <p:extLst>
              <p:ext uri="{D42A27DB-BD31-4B8C-83A1-F6EECF244321}">
                <p14:modId xmlns:p14="http://schemas.microsoft.com/office/powerpoint/2010/main" val="198146349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36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Grp="1" noChangeAspect="1" noChangeArrowheads="1"/>
          </p:cNvPicPr>
          <p:nvPr>
            <p:ph idx="1"/>
          </p:nvPr>
        </p:nvPicPr>
        <p:blipFill>
          <a:blip r:embed="rId2" cstate="print"/>
          <a:stretch>
            <a:fillRect/>
          </a:stretch>
        </p:blipFill>
        <p:spPr bwMode="auto">
          <a:xfrm>
            <a:off x="1899138" y="480060"/>
            <a:ext cx="8060787" cy="5594789"/>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dirty="0">
                <a:solidFill>
                  <a:schemeClr val="bg1"/>
                </a:solidFill>
              </a:rPr>
              <a:t>DD path</a:t>
            </a:r>
          </a:p>
        </p:txBody>
      </p:sp>
      <p:graphicFrame>
        <p:nvGraphicFramePr>
          <p:cNvPr id="5" name="Content Placeholder 2">
            <a:extLst>
              <a:ext uri="{FF2B5EF4-FFF2-40B4-BE49-F238E27FC236}">
                <a16:creationId xmlns:a16="http://schemas.microsoft.com/office/drawing/2014/main" id="{554E6B71-13F3-4733-B2B7-5AE648D6227F}"/>
              </a:ext>
            </a:extLst>
          </p:cNvPr>
          <p:cNvGraphicFramePr>
            <a:graphicFrameLocks noGrp="1"/>
          </p:cNvGraphicFramePr>
          <p:nvPr>
            <p:ph idx="1"/>
            <p:extLst>
              <p:ext uri="{D42A27DB-BD31-4B8C-83A1-F6EECF244321}">
                <p14:modId xmlns:p14="http://schemas.microsoft.com/office/powerpoint/2010/main" val="343034846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DD paths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a:t>This process should not be carried by testers—high-quality commercial tools are available, which generate the DD-path graph of a given program. </a:t>
            </a:r>
          </a:p>
          <a:p>
            <a:r>
              <a:rPr lang="en-US" sz="2400"/>
              <a:t>The vendors make sure that their products work for a wide variety of programming languages.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5BCBC2D3-8F5F-464E-A024-34EBD1383650}"/>
              </a:ext>
            </a:extLst>
          </p:cNvPr>
          <p:cNvSpPr>
            <a:spLocks noGrp="1"/>
          </p:cNvSpPr>
          <p:nvPr>
            <p:ph idx="1"/>
          </p:nvPr>
        </p:nvSpPr>
        <p:spPr>
          <a:xfrm>
            <a:off x="858064" y="2639380"/>
            <a:ext cx="3205049" cy="3229714"/>
          </a:xfrm>
        </p:spPr>
        <p:txBody>
          <a:bodyPr>
            <a:normAutofit/>
          </a:bodyPr>
          <a:lstStyle/>
          <a:p>
            <a:r>
              <a:rPr lang="en-US" dirty="0"/>
              <a:t>How to identify paths?</a:t>
            </a:r>
          </a:p>
          <a:p>
            <a:r>
              <a:rPr lang="en-US" dirty="0"/>
              <a:t>If looping occurs, the condition worsens so DD graph</a:t>
            </a:r>
          </a:p>
          <a:p>
            <a:endParaRPr lang="en-US" dirty="0"/>
          </a:p>
          <a:p>
            <a:pPr marL="0" indent="0">
              <a:buNone/>
            </a:pPr>
            <a:r>
              <a:rPr lang="en-US" dirty="0"/>
              <a:t>Lets see the DD graph</a:t>
            </a:r>
          </a:p>
        </p:txBody>
      </p:sp>
      <p:pic>
        <p:nvPicPr>
          <p:cNvPr id="4" name="Content Placeholder 3">
            <a:extLst>
              <a:ext uri="{FF2B5EF4-FFF2-40B4-BE49-F238E27FC236}">
                <a16:creationId xmlns:a16="http://schemas.microsoft.com/office/drawing/2014/main" id="{513957DC-40EB-4197-BFFD-AB7DC4A61A77}"/>
              </a:ext>
            </a:extLst>
          </p:cNvPr>
          <p:cNvPicPr>
            <a:picLocks noChangeAspect="1"/>
          </p:cNvPicPr>
          <p:nvPr/>
        </p:nvPicPr>
        <p:blipFill>
          <a:blip r:embed="rId2"/>
          <a:stretch>
            <a:fillRect/>
          </a:stretch>
        </p:blipFill>
        <p:spPr>
          <a:xfrm>
            <a:off x="5904966" y="643466"/>
            <a:ext cx="4389521" cy="5225621"/>
          </a:xfrm>
          <a:prstGeom prst="rect">
            <a:avLst/>
          </a:prstGeom>
        </p:spPr>
      </p:pic>
      <p:sp>
        <p:nvSpPr>
          <p:cNvPr id="24" name="Rectangle 23">
            <a:extLst>
              <a:ext uri="{FF2B5EF4-FFF2-40B4-BE49-F238E27FC236}">
                <a16:creationId xmlns:a16="http://schemas.microsoft.com/office/drawing/2014/main" id="{75CF30C0-9394-4459-976E-2AA223FB12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036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D622BC9-CBB4-4E3A-AB40-712BA4B7F43A}"/>
              </a:ext>
            </a:extLst>
          </p:cNvPr>
          <p:cNvSpPr>
            <a:spLocks noGrp="1"/>
          </p:cNvSpPr>
          <p:nvPr>
            <p:ph type="title"/>
          </p:nvPr>
        </p:nvSpPr>
        <p:spPr>
          <a:xfrm>
            <a:off x="492370" y="516836"/>
            <a:ext cx="3084844" cy="1961086"/>
          </a:xfrm>
        </p:spPr>
        <p:txBody>
          <a:bodyPr>
            <a:normAutofit/>
          </a:bodyPr>
          <a:lstStyle/>
          <a:p>
            <a:r>
              <a:rPr lang="en-IN" sz="4000" dirty="0">
                <a:solidFill>
                  <a:srgbClr val="FFFFFF"/>
                </a:solidFill>
              </a:rPr>
              <a:t>DD-graph</a:t>
            </a:r>
          </a:p>
        </p:txBody>
      </p:sp>
      <p:cxnSp>
        <p:nvCxnSpPr>
          <p:cNvPr id="15" name="Straight Connector 14">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228E4F48-F5D9-42AD-9D3C-81222B0DA378}"/>
              </a:ext>
            </a:extLst>
          </p:cNvPr>
          <p:cNvSpPr>
            <a:spLocks noGrp="1"/>
          </p:cNvSpPr>
          <p:nvPr>
            <p:ph idx="1"/>
          </p:nvPr>
        </p:nvSpPr>
        <p:spPr>
          <a:xfrm>
            <a:off x="571752" y="2799654"/>
            <a:ext cx="3005462" cy="3189665"/>
          </a:xfrm>
        </p:spPr>
        <p:txBody>
          <a:bodyPr>
            <a:normAutofit/>
          </a:bodyPr>
          <a:lstStyle/>
          <a:p>
            <a:r>
              <a:rPr lang="en-US" sz="1800" dirty="0">
                <a:solidFill>
                  <a:srgbClr val="FFFFFF"/>
                </a:solidFill>
              </a:rPr>
              <a:t>Did it solve our problem?</a:t>
            </a:r>
          </a:p>
        </p:txBody>
      </p:sp>
      <p:pic>
        <p:nvPicPr>
          <p:cNvPr id="4" name="Content Placeholder 3">
            <a:extLst>
              <a:ext uri="{FF2B5EF4-FFF2-40B4-BE49-F238E27FC236}">
                <a16:creationId xmlns:a16="http://schemas.microsoft.com/office/drawing/2014/main" id="{9889A29B-E366-44C8-B3B5-13B4191372B8}"/>
              </a:ext>
            </a:extLst>
          </p:cNvPr>
          <p:cNvPicPr>
            <a:picLocks noChangeAspect="1"/>
          </p:cNvPicPr>
          <p:nvPr/>
        </p:nvPicPr>
        <p:blipFill>
          <a:blip r:embed="rId2"/>
          <a:stretch>
            <a:fillRect/>
          </a:stretch>
        </p:blipFill>
        <p:spPr>
          <a:xfrm>
            <a:off x="5763504" y="640080"/>
            <a:ext cx="4755107" cy="5577840"/>
          </a:xfrm>
          <a:prstGeom prst="rect">
            <a:avLst/>
          </a:prstGeom>
        </p:spPr>
      </p:pic>
    </p:spTree>
    <p:extLst>
      <p:ext uri="{BB962C8B-B14F-4D97-AF65-F5344CB8AC3E}">
        <p14:creationId xmlns:p14="http://schemas.microsoft.com/office/powerpoint/2010/main" val="32365023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F87FF4-F55A-4E41-BB73-3A32463B4E69}"/>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How to resolve that issue?</a:t>
            </a:r>
          </a:p>
        </p:txBody>
      </p:sp>
      <p:sp>
        <p:nvSpPr>
          <p:cNvPr id="3" name="Content Placeholder 2">
            <a:extLst>
              <a:ext uri="{FF2B5EF4-FFF2-40B4-BE49-F238E27FC236}">
                <a16:creationId xmlns:a16="http://schemas.microsoft.com/office/drawing/2014/main" id="{46AE9C62-39BD-4D5F-99BB-9AE6F702523D}"/>
              </a:ext>
            </a:extLst>
          </p:cNvPr>
          <p:cNvSpPr>
            <a:spLocks noGrp="1"/>
          </p:cNvSpPr>
          <p:nvPr>
            <p:ph idx="1"/>
          </p:nvPr>
        </p:nvSpPr>
        <p:spPr>
          <a:xfrm>
            <a:off x="5231958" y="605896"/>
            <a:ext cx="5923721" cy="5646208"/>
          </a:xfrm>
        </p:spPr>
        <p:txBody>
          <a:bodyPr anchor="ctr">
            <a:normAutofit/>
          </a:bodyPr>
          <a:lstStyle/>
          <a:p>
            <a:r>
              <a:rPr lang="en-IN" sz="2400" b="1"/>
              <a:t>Identification of Independent Paths:</a:t>
            </a:r>
          </a:p>
          <a:p>
            <a:r>
              <a:rPr lang="en-IN" sz="2400" b="1"/>
              <a:t>What is Independent Path?</a:t>
            </a:r>
          </a:p>
          <a:p>
            <a:r>
              <a:rPr lang="en-IN" sz="2400"/>
              <a:t>At least should contain one new node or one edge which is to be traversed then you call that path as independent path.</a:t>
            </a:r>
          </a:p>
          <a:p>
            <a:r>
              <a:rPr lang="en-IN" sz="2400"/>
              <a:t>We should identify every independent path of a program and pay special attention to these paths during testing.</a:t>
            </a:r>
          </a:p>
          <a:p>
            <a:endParaRPr lang="en-IN" sz="2400"/>
          </a:p>
        </p:txBody>
      </p:sp>
    </p:spTree>
    <p:extLst>
      <p:ext uri="{BB962C8B-B14F-4D97-AF65-F5344CB8AC3E}">
        <p14:creationId xmlns:p14="http://schemas.microsoft.com/office/powerpoint/2010/main" val="9783260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C095BA62-EF8E-40E0-94BF-9786ECCBD4EB}"/>
              </a:ext>
            </a:extLst>
          </p:cNvPr>
          <p:cNvPicPr>
            <a:picLocks noGrp="1" noChangeAspect="1"/>
          </p:cNvPicPr>
          <p:nvPr>
            <p:ph idx="1"/>
          </p:nvPr>
        </p:nvPicPr>
        <p:blipFill>
          <a:blip r:embed="rId2"/>
          <a:stretch>
            <a:fillRect/>
          </a:stretch>
        </p:blipFill>
        <p:spPr>
          <a:xfrm>
            <a:off x="914401" y="643467"/>
            <a:ext cx="10339754" cy="5050225"/>
          </a:xfrm>
          <a:prstGeom prst="rect">
            <a:avLst/>
          </a:prstGeom>
        </p:spPr>
      </p:pic>
    </p:spTree>
    <p:extLst>
      <p:ext uri="{BB962C8B-B14F-4D97-AF65-F5344CB8AC3E}">
        <p14:creationId xmlns:p14="http://schemas.microsoft.com/office/powerpoint/2010/main" val="341187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B2C10F1-58E1-4C72-92D9-9B4750F6FB85}"/>
              </a:ext>
            </a:extLst>
          </p:cNvPr>
          <p:cNvSpPr>
            <a:spLocks noGrp="1"/>
          </p:cNvSpPr>
          <p:nvPr>
            <p:ph type="title"/>
          </p:nvPr>
        </p:nvSpPr>
        <p:spPr>
          <a:xfrm>
            <a:off x="492369" y="605896"/>
            <a:ext cx="3642309" cy="5646208"/>
          </a:xfrm>
        </p:spPr>
        <p:txBody>
          <a:bodyPr anchor="ctr">
            <a:normAutofit/>
          </a:bodyPr>
          <a:lstStyle/>
          <a:p>
            <a:br>
              <a:rPr lang="en-IN" sz="4400">
                <a:solidFill>
                  <a:srgbClr val="FFFFFF"/>
                </a:solidFill>
              </a:rPr>
            </a:br>
            <a:br>
              <a:rPr lang="en-IN" sz="4400">
                <a:solidFill>
                  <a:srgbClr val="FFFFFF"/>
                </a:solidFill>
              </a:rPr>
            </a:br>
            <a:r>
              <a:rPr lang="en-IN" sz="4400">
                <a:solidFill>
                  <a:srgbClr val="FFFFFF"/>
                </a:solidFill>
              </a:rPr>
              <a:t>How to identify independent paths?</a:t>
            </a:r>
            <a:br>
              <a:rPr lang="en-IN" sz="4400">
                <a:solidFill>
                  <a:srgbClr val="FFFFFF"/>
                </a:solidFill>
              </a:rPr>
            </a:br>
            <a:endParaRPr lang="en-IN" sz="4400">
              <a:solidFill>
                <a:srgbClr val="FFFFFF"/>
              </a:solidFill>
            </a:endParaRPr>
          </a:p>
        </p:txBody>
      </p:sp>
      <p:sp>
        <p:nvSpPr>
          <p:cNvPr id="3" name="Content Placeholder 2">
            <a:extLst>
              <a:ext uri="{FF2B5EF4-FFF2-40B4-BE49-F238E27FC236}">
                <a16:creationId xmlns:a16="http://schemas.microsoft.com/office/drawing/2014/main" id="{A33C246E-E46E-490C-B119-DEDF3AD5DDCB}"/>
              </a:ext>
            </a:extLst>
          </p:cNvPr>
          <p:cNvSpPr>
            <a:spLocks noGrp="1"/>
          </p:cNvSpPr>
          <p:nvPr>
            <p:ph idx="1"/>
          </p:nvPr>
        </p:nvSpPr>
        <p:spPr>
          <a:xfrm>
            <a:off x="5231958" y="605896"/>
            <a:ext cx="5923721" cy="5646208"/>
          </a:xfrm>
        </p:spPr>
        <p:txBody>
          <a:bodyPr anchor="ctr">
            <a:normAutofit/>
          </a:bodyPr>
          <a:lstStyle/>
          <a:p>
            <a:r>
              <a:rPr lang="en-IN" sz="2400"/>
              <a:t>Few concepts of graph theory are used in testing to identify the independent paths.</a:t>
            </a:r>
          </a:p>
          <a:p>
            <a:endParaRPr lang="en-IN" sz="2400"/>
          </a:p>
        </p:txBody>
      </p:sp>
    </p:spTree>
    <p:extLst>
      <p:ext uri="{BB962C8B-B14F-4D97-AF65-F5344CB8AC3E}">
        <p14:creationId xmlns:p14="http://schemas.microsoft.com/office/powerpoint/2010/main" val="8879051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67425-A438-4FB8-B298-0AAE2AFBFCCC}"/>
              </a:ext>
            </a:extLst>
          </p:cNvPr>
          <p:cNvSpPr>
            <a:spLocks noGrp="1"/>
          </p:cNvSpPr>
          <p:nvPr>
            <p:ph type="title"/>
          </p:nvPr>
        </p:nvSpPr>
        <p:spPr>
          <a:xfrm>
            <a:off x="1097280" y="286603"/>
            <a:ext cx="10058400" cy="1450757"/>
          </a:xfrm>
        </p:spPr>
        <p:txBody>
          <a:bodyPr>
            <a:normAutofit/>
          </a:bodyPr>
          <a:lstStyle/>
          <a:p>
            <a:r>
              <a:rPr lang="en-IN" dirty="0"/>
              <a:t>Cyclomatic Complexity</a:t>
            </a:r>
          </a:p>
        </p:txBody>
      </p:sp>
      <p:graphicFrame>
        <p:nvGraphicFramePr>
          <p:cNvPr id="5" name="Content Placeholder 2">
            <a:extLst>
              <a:ext uri="{FF2B5EF4-FFF2-40B4-BE49-F238E27FC236}">
                <a16:creationId xmlns:a16="http://schemas.microsoft.com/office/drawing/2014/main" id="{FF78421E-2AE9-4E49-9125-2E742E1387C1}"/>
              </a:ext>
            </a:extLst>
          </p:cNvPr>
          <p:cNvGraphicFramePr>
            <a:graphicFrameLocks noGrp="1"/>
          </p:cNvGraphicFramePr>
          <p:nvPr>
            <p:ph idx="1"/>
            <p:extLst>
              <p:ext uri="{D42A27DB-BD31-4B8C-83A1-F6EECF244321}">
                <p14:modId xmlns:p14="http://schemas.microsoft.com/office/powerpoint/2010/main" val="361020554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2954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73860F0-191D-477C-A942-39BF47A9A8E6}"/>
              </a:ext>
            </a:extLst>
          </p:cNvPr>
          <p:cNvSpPr>
            <a:spLocks noGrp="1"/>
          </p:cNvSpPr>
          <p:nvPr>
            <p:ph type="title"/>
          </p:nvPr>
        </p:nvSpPr>
        <p:spPr>
          <a:xfrm>
            <a:off x="642259" y="634946"/>
            <a:ext cx="3372529" cy="5055904"/>
          </a:xfrm>
        </p:spPr>
        <p:txBody>
          <a:bodyPr anchor="ctr">
            <a:normAutofit/>
          </a:bodyPr>
          <a:lstStyle/>
          <a:p>
            <a:r>
              <a:rPr lang="en-IN" sz="4400"/>
              <a:t>White Box/Structural Testing</a:t>
            </a:r>
          </a:p>
        </p:txBody>
      </p:sp>
      <p:cxnSp>
        <p:nvCxnSpPr>
          <p:cNvPr id="12" name="Straight Connector 11">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6" name="Content Placeholder 2">
            <a:extLst>
              <a:ext uri="{FF2B5EF4-FFF2-40B4-BE49-F238E27FC236}">
                <a16:creationId xmlns:a16="http://schemas.microsoft.com/office/drawing/2014/main" id="{CC33E274-0003-4519-A64C-52333762BCE1}"/>
              </a:ext>
            </a:extLst>
          </p:cNvPr>
          <p:cNvGraphicFramePr>
            <a:graphicFrameLocks noGrp="1"/>
          </p:cNvGraphicFramePr>
          <p:nvPr>
            <p:ph idx="1"/>
            <p:extLst>
              <p:ext uri="{D42A27DB-BD31-4B8C-83A1-F6EECF244321}">
                <p14:modId xmlns:p14="http://schemas.microsoft.com/office/powerpoint/2010/main" val="2919086925"/>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0363775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McCabe’s Basis Path Method</a:t>
            </a:r>
          </a:p>
        </p:txBody>
      </p:sp>
      <p:graphicFrame>
        <p:nvGraphicFramePr>
          <p:cNvPr id="7" name="Content Placeholder 2">
            <a:extLst>
              <a:ext uri="{FF2B5EF4-FFF2-40B4-BE49-F238E27FC236}">
                <a16:creationId xmlns:a16="http://schemas.microsoft.com/office/drawing/2014/main" id="{4A7F792F-646D-4E0E-B942-25B1B41AADA0}"/>
              </a:ext>
            </a:extLst>
          </p:cNvPr>
          <p:cNvGraphicFramePr>
            <a:graphicFrameLocks noGrp="1"/>
          </p:cNvGraphicFramePr>
          <p:nvPr>
            <p:ph idx="1"/>
            <p:extLst>
              <p:ext uri="{D42A27DB-BD31-4B8C-83A1-F6EECF244321}">
                <p14:modId xmlns:p14="http://schemas.microsoft.com/office/powerpoint/2010/main" val="8875069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66223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6" name="Straight Connector 6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8" name="Rectangle 67">
            <a:extLst>
              <a:ext uri="{FF2B5EF4-FFF2-40B4-BE49-F238E27FC236}">
                <a16:creationId xmlns:a16="http://schemas.microsoft.com/office/drawing/2014/main" id="{34461041-8413-4023-ABA7-9E499B0AD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E3F60-A0A9-4AFB-9156-AF841A3074B6}"/>
              </a:ext>
            </a:extLst>
          </p:cNvPr>
          <p:cNvSpPr>
            <a:spLocks noGrp="1"/>
          </p:cNvSpPr>
          <p:nvPr>
            <p:ph type="title"/>
          </p:nvPr>
        </p:nvSpPr>
        <p:spPr>
          <a:xfrm>
            <a:off x="1187355" y="4374204"/>
            <a:ext cx="9818390" cy="1029308"/>
          </a:xfrm>
        </p:spPr>
        <p:txBody>
          <a:bodyPr vert="horz" lIns="91440" tIns="45720" rIns="91440" bIns="45720" rtlCol="0" anchor="b">
            <a:normAutofit/>
          </a:bodyPr>
          <a:lstStyle/>
          <a:p>
            <a:r>
              <a:rPr lang="en-US" sz="6000">
                <a:solidFill>
                  <a:schemeClr val="tx1">
                    <a:lumMod val="85000"/>
                    <a:lumOff val="15000"/>
                  </a:schemeClr>
                </a:solidFill>
              </a:rPr>
              <a:t>Method -1</a:t>
            </a:r>
          </a:p>
        </p:txBody>
      </p:sp>
      <p:pic>
        <p:nvPicPr>
          <p:cNvPr id="59" name="Content Placeholder 58">
            <a:extLst>
              <a:ext uri="{FF2B5EF4-FFF2-40B4-BE49-F238E27FC236}">
                <a16:creationId xmlns:a16="http://schemas.microsoft.com/office/drawing/2014/main" id="{04FAABC0-E4FF-4235-B912-CBDC9D1EAF83}"/>
              </a:ext>
            </a:extLst>
          </p:cNvPr>
          <p:cNvPicPr>
            <a:picLocks noGrp="1" noChangeAspect="1"/>
          </p:cNvPicPr>
          <p:nvPr>
            <p:ph idx="1"/>
          </p:nvPr>
        </p:nvPicPr>
        <p:blipFill>
          <a:blip r:embed="rId2"/>
          <a:stretch>
            <a:fillRect/>
          </a:stretch>
        </p:blipFill>
        <p:spPr>
          <a:xfrm>
            <a:off x="1181633" y="1208400"/>
            <a:ext cx="9824112" cy="2357787"/>
          </a:xfrm>
          <a:prstGeom prst="rect">
            <a:avLst/>
          </a:prstGeom>
        </p:spPr>
      </p:pic>
      <p:cxnSp>
        <p:nvCxnSpPr>
          <p:cNvPr id="70" name="Straight Connector 69">
            <a:extLst>
              <a:ext uri="{FF2B5EF4-FFF2-40B4-BE49-F238E27FC236}">
                <a16:creationId xmlns:a16="http://schemas.microsoft.com/office/drawing/2014/main" id="{F05BCF04-4702-43D0-BE8F-DBF6C2F651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95400" y="5569068"/>
            <a:ext cx="96012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7FC9E1B0-1575-4658-AD6E-43DF73FC33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0" name="Picture 59">
            <a:extLst>
              <a:ext uri="{FF2B5EF4-FFF2-40B4-BE49-F238E27FC236}">
                <a16:creationId xmlns:a16="http://schemas.microsoft.com/office/drawing/2014/main" id="{4D1DF7E7-98D8-4F86-82D8-FFA9ADF85E6A}"/>
              </a:ext>
            </a:extLst>
          </p:cNvPr>
          <p:cNvPicPr>
            <a:picLocks noChangeAspect="1"/>
          </p:cNvPicPr>
          <p:nvPr/>
        </p:nvPicPr>
        <p:blipFill>
          <a:blip r:embed="rId3"/>
          <a:stretch>
            <a:fillRect/>
          </a:stretch>
        </p:blipFill>
        <p:spPr>
          <a:xfrm>
            <a:off x="1000743" y="3566187"/>
            <a:ext cx="10562900" cy="838200"/>
          </a:xfrm>
          <a:prstGeom prst="rect">
            <a:avLst/>
          </a:prstGeom>
        </p:spPr>
      </p:pic>
    </p:spTree>
    <p:extLst>
      <p:ext uri="{BB962C8B-B14F-4D97-AF65-F5344CB8AC3E}">
        <p14:creationId xmlns:p14="http://schemas.microsoft.com/office/powerpoint/2010/main" val="321313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0A3B0-A70F-4FBC-8D4E-DAB272698A2A}"/>
              </a:ext>
            </a:extLst>
          </p:cNvPr>
          <p:cNvSpPr>
            <a:spLocks noGrp="1"/>
          </p:cNvSpPr>
          <p:nvPr>
            <p:ph type="title"/>
          </p:nvPr>
        </p:nvSpPr>
        <p:spPr/>
        <p:txBody>
          <a:bodyPr/>
          <a:lstStyle/>
          <a:p>
            <a:r>
              <a:rPr lang="en-IN" dirty="0"/>
              <a:t>Method 2</a:t>
            </a:r>
          </a:p>
        </p:txBody>
      </p:sp>
      <p:pic>
        <p:nvPicPr>
          <p:cNvPr id="4" name="Content Placeholder 3">
            <a:extLst>
              <a:ext uri="{FF2B5EF4-FFF2-40B4-BE49-F238E27FC236}">
                <a16:creationId xmlns:a16="http://schemas.microsoft.com/office/drawing/2014/main" id="{3B26DFCC-F605-4CE4-BD23-5FFC48E1D218}"/>
              </a:ext>
            </a:extLst>
          </p:cNvPr>
          <p:cNvPicPr>
            <a:picLocks noGrp="1" noChangeAspect="1"/>
          </p:cNvPicPr>
          <p:nvPr>
            <p:ph idx="1"/>
          </p:nvPr>
        </p:nvPicPr>
        <p:blipFill>
          <a:blip r:embed="rId2"/>
          <a:stretch>
            <a:fillRect/>
          </a:stretch>
        </p:blipFill>
        <p:spPr>
          <a:xfrm>
            <a:off x="136989" y="2616591"/>
            <a:ext cx="11918022" cy="1025366"/>
          </a:xfrm>
          <a:prstGeom prst="rect">
            <a:avLst/>
          </a:prstGeom>
        </p:spPr>
      </p:pic>
    </p:spTree>
    <p:extLst>
      <p:ext uri="{BB962C8B-B14F-4D97-AF65-F5344CB8AC3E}">
        <p14:creationId xmlns:p14="http://schemas.microsoft.com/office/powerpoint/2010/main" val="4398856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67CA-EA78-4560-8BD7-04670C956DED}"/>
              </a:ext>
            </a:extLst>
          </p:cNvPr>
          <p:cNvSpPr>
            <a:spLocks noGrp="1"/>
          </p:cNvSpPr>
          <p:nvPr>
            <p:ph type="title"/>
          </p:nvPr>
        </p:nvSpPr>
        <p:spPr/>
        <p:txBody>
          <a:bodyPr/>
          <a:lstStyle/>
          <a:p>
            <a:r>
              <a:rPr lang="en-IN" dirty="0"/>
              <a:t>Method 3</a:t>
            </a:r>
          </a:p>
        </p:txBody>
      </p:sp>
      <p:sp>
        <p:nvSpPr>
          <p:cNvPr id="3" name="Content Placeholder 2">
            <a:extLst>
              <a:ext uri="{FF2B5EF4-FFF2-40B4-BE49-F238E27FC236}">
                <a16:creationId xmlns:a16="http://schemas.microsoft.com/office/drawing/2014/main" id="{10259FC8-06FB-4416-91DD-DB655324FFD4}"/>
              </a:ext>
            </a:extLst>
          </p:cNvPr>
          <p:cNvSpPr>
            <a:spLocks noGrp="1"/>
          </p:cNvSpPr>
          <p:nvPr>
            <p:ph idx="1"/>
          </p:nvPr>
        </p:nvSpPr>
        <p:spPr/>
        <p:txBody>
          <a:bodyPr/>
          <a:lstStyle/>
          <a:p>
            <a:endParaRPr lang="en-IN" dirty="0"/>
          </a:p>
          <a:p>
            <a:r>
              <a:rPr lang="en-IN" dirty="0"/>
              <a:t>If Predicate node has more than two outgoing edge the structure is required to be changed in order to have only two outgoing edges.</a:t>
            </a:r>
          </a:p>
        </p:txBody>
      </p:sp>
    </p:spTree>
    <p:extLst>
      <p:ext uri="{BB962C8B-B14F-4D97-AF65-F5344CB8AC3E}">
        <p14:creationId xmlns:p14="http://schemas.microsoft.com/office/powerpoint/2010/main" val="38907935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1" name="Rectangle 10">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2808E7C3-9A1F-4F04-974A-FB1346796F30}"/>
              </a:ext>
            </a:extLst>
          </p:cNvPr>
          <p:cNvPicPr>
            <a:picLocks noGrp="1" noChangeAspect="1"/>
          </p:cNvPicPr>
          <p:nvPr>
            <p:ph idx="1"/>
          </p:nvPr>
        </p:nvPicPr>
        <p:blipFill>
          <a:blip r:embed="rId2"/>
          <a:stretch>
            <a:fillRect/>
          </a:stretch>
        </p:blipFill>
        <p:spPr>
          <a:xfrm>
            <a:off x="943356" y="1913968"/>
            <a:ext cx="10337292" cy="3023658"/>
          </a:xfrm>
          <a:prstGeom prst="rect">
            <a:avLst/>
          </a:prstGeom>
        </p:spPr>
      </p:pic>
    </p:spTree>
    <p:extLst>
      <p:ext uri="{BB962C8B-B14F-4D97-AF65-F5344CB8AC3E}">
        <p14:creationId xmlns:p14="http://schemas.microsoft.com/office/powerpoint/2010/main" val="7965961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2"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98116F7-C7C8-4F10-ADAE-B06A93AC88DC}"/>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Find the cyclomatic complexity of the given graph</a:t>
            </a:r>
          </a:p>
        </p:txBody>
      </p:sp>
      <p:cxnSp>
        <p:nvCxnSpPr>
          <p:cNvPr id="23"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descr="A picture containing object&#10;&#10;Description automatically generated">
            <a:extLst>
              <a:ext uri="{FF2B5EF4-FFF2-40B4-BE49-F238E27FC236}">
                <a16:creationId xmlns:a16="http://schemas.microsoft.com/office/drawing/2014/main" id="{3DA1AE70-5C4B-497B-A90B-E0A3732EA79B}"/>
              </a:ext>
            </a:extLst>
          </p:cNvPr>
          <p:cNvPicPr>
            <a:picLocks noGrp="1" noChangeAspect="1"/>
          </p:cNvPicPr>
          <p:nvPr>
            <p:ph idx="1"/>
          </p:nvPr>
        </p:nvPicPr>
        <p:blipFill>
          <a:blip r:embed="rId2"/>
          <a:stretch>
            <a:fillRect/>
          </a:stretch>
        </p:blipFill>
        <p:spPr>
          <a:xfrm>
            <a:off x="5282335" y="1146226"/>
            <a:ext cx="6275667" cy="4565547"/>
          </a:xfrm>
          <a:prstGeom prst="rect">
            <a:avLst/>
          </a:prstGeom>
        </p:spPr>
      </p:pic>
    </p:spTree>
    <p:extLst>
      <p:ext uri="{BB962C8B-B14F-4D97-AF65-F5344CB8AC3E}">
        <p14:creationId xmlns:p14="http://schemas.microsoft.com/office/powerpoint/2010/main" val="22277346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BCD2D517-BC35-4439-AC31-06DF764F2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73A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2DD3F846-0483-40F5-A881-0C1AD2A0C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close up of a piece of paper&#10;&#10;Description automatically generated">
            <a:extLst>
              <a:ext uri="{FF2B5EF4-FFF2-40B4-BE49-F238E27FC236}">
                <a16:creationId xmlns:a16="http://schemas.microsoft.com/office/drawing/2014/main" id="{B04C30E6-9744-49B7-B288-CBD049FB60DB}"/>
              </a:ext>
            </a:extLst>
          </p:cNvPr>
          <p:cNvPicPr>
            <a:picLocks noGrp="1" noChangeAspect="1"/>
          </p:cNvPicPr>
          <p:nvPr>
            <p:ph idx="1"/>
          </p:nvPr>
        </p:nvPicPr>
        <p:blipFill>
          <a:blip r:embed="rId2"/>
          <a:stretch>
            <a:fillRect/>
          </a:stretch>
        </p:blipFill>
        <p:spPr>
          <a:xfrm>
            <a:off x="2737365" y="801793"/>
            <a:ext cx="6717270" cy="5273056"/>
          </a:xfrm>
          <a:prstGeom prst="rect">
            <a:avLst/>
          </a:prstGeom>
        </p:spPr>
      </p:pic>
    </p:spTree>
    <p:extLst>
      <p:ext uri="{BB962C8B-B14F-4D97-AF65-F5344CB8AC3E}">
        <p14:creationId xmlns:p14="http://schemas.microsoft.com/office/powerpoint/2010/main" val="33955938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close up of a mans face&#10;&#10;Description automatically generated">
            <a:extLst>
              <a:ext uri="{FF2B5EF4-FFF2-40B4-BE49-F238E27FC236}">
                <a16:creationId xmlns:a16="http://schemas.microsoft.com/office/drawing/2014/main" id="{92E73B94-0550-43D8-AD5D-BC24CDDB2BB8}"/>
              </a:ext>
            </a:extLst>
          </p:cNvPr>
          <p:cNvPicPr>
            <a:picLocks noGrp="1" noChangeAspect="1"/>
          </p:cNvPicPr>
          <p:nvPr>
            <p:ph idx="1"/>
          </p:nvPr>
        </p:nvPicPr>
        <p:blipFill>
          <a:blip r:embed="rId2"/>
          <a:stretch>
            <a:fillRect/>
          </a:stretch>
        </p:blipFill>
        <p:spPr>
          <a:xfrm>
            <a:off x="2423109" y="643467"/>
            <a:ext cx="7345781" cy="5050225"/>
          </a:xfrm>
          <a:prstGeom prst="rect">
            <a:avLst/>
          </a:prstGeom>
        </p:spPr>
      </p:pic>
    </p:spTree>
    <p:extLst>
      <p:ext uri="{BB962C8B-B14F-4D97-AF65-F5344CB8AC3E}">
        <p14:creationId xmlns:p14="http://schemas.microsoft.com/office/powerpoint/2010/main" val="1993436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descr="A screenshot of a cell phone&#10;&#10;Description automatically generated">
            <a:extLst>
              <a:ext uri="{FF2B5EF4-FFF2-40B4-BE49-F238E27FC236}">
                <a16:creationId xmlns:a16="http://schemas.microsoft.com/office/drawing/2014/main" id="{504472F9-D66F-4B32-95D1-E0C5CDE8A0DC}"/>
              </a:ext>
            </a:extLst>
          </p:cNvPr>
          <p:cNvPicPr>
            <a:picLocks noGrp="1" noChangeAspect="1"/>
          </p:cNvPicPr>
          <p:nvPr>
            <p:ph idx="1"/>
          </p:nvPr>
        </p:nvPicPr>
        <p:blipFill>
          <a:blip r:embed="rId2"/>
          <a:stretch>
            <a:fillRect/>
          </a:stretch>
        </p:blipFill>
        <p:spPr>
          <a:xfrm>
            <a:off x="643467" y="878516"/>
            <a:ext cx="10905066" cy="4580126"/>
          </a:xfrm>
          <a:prstGeom prst="rect">
            <a:avLst/>
          </a:prstGeom>
        </p:spPr>
      </p:pic>
    </p:spTree>
    <p:extLst>
      <p:ext uri="{BB962C8B-B14F-4D97-AF65-F5344CB8AC3E}">
        <p14:creationId xmlns:p14="http://schemas.microsoft.com/office/powerpoint/2010/main" val="27072210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11952E7-44B9-4855-B8DE-F6F514B2456D}"/>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3100">
                <a:solidFill>
                  <a:srgbClr val="FFFFFF"/>
                </a:solidFill>
              </a:rPr>
              <a:t>Consider the following DD graph and calculate the cyclomatic complexity.Also find independent paths. </a:t>
            </a:r>
          </a:p>
        </p:txBody>
      </p:sp>
      <p:cxnSp>
        <p:nvCxnSpPr>
          <p:cNvPr id="20" name="Straight Connector 1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a mans face&#10;&#10;Description automatically generated">
            <a:extLst>
              <a:ext uri="{FF2B5EF4-FFF2-40B4-BE49-F238E27FC236}">
                <a16:creationId xmlns:a16="http://schemas.microsoft.com/office/drawing/2014/main" id="{2F8A1F16-C3C3-4FC5-AA62-A5E76411A5AB}"/>
              </a:ext>
            </a:extLst>
          </p:cNvPr>
          <p:cNvPicPr>
            <a:picLocks noGrp="1" noChangeAspect="1"/>
          </p:cNvPicPr>
          <p:nvPr>
            <p:ph idx="1"/>
          </p:nvPr>
        </p:nvPicPr>
        <p:blipFill>
          <a:blip r:embed="rId2"/>
          <a:stretch>
            <a:fillRect/>
          </a:stretch>
        </p:blipFill>
        <p:spPr>
          <a:xfrm>
            <a:off x="5429369" y="640080"/>
            <a:ext cx="5981598" cy="5577840"/>
          </a:xfrm>
          <a:prstGeom prst="rect">
            <a:avLst/>
          </a:prstGeom>
        </p:spPr>
      </p:pic>
    </p:spTree>
    <p:extLst>
      <p:ext uri="{BB962C8B-B14F-4D97-AF65-F5344CB8AC3E}">
        <p14:creationId xmlns:p14="http://schemas.microsoft.com/office/powerpoint/2010/main" val="10400499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A51FF73C-872A-4C38-8EB8-75E14B516A59}"/>
              </a:ext>
            </a:extLst>
          </p:cNvPr>
          <p:cNvPicPr>
            <a:picLocks noGrp="1" noChangeAspect="1"/>
          </p:cNvPicPr>
          <p:nvPr>
            <p:ph idx="1"/>
          </p:nvPr>
        </p:nvPicPr>
        <p:blipFill>
          <a:blip r:embed="rId2"/>
          <a:stretch>
            <a:fillRect/>
          </a:stretch>
        </p:blipFill>
        <p:spPr>
          <a:xfrm>
            <a:off x="633999" y="1441877"/>
            <a:ext cx="10925102" cy="2021908"/>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0416F5-6BF6-4A12-A04C-36D7E9C5A774}"/>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dirty="0">
                <a:solidFill>
                  <a:srgbClr val="FFFFFF"/>
                </a:solidFill>
              </a:rPr>
              <a:t>Structural Testing-content from tutorials point</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6133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44A37DD3-1B84-4776-94E1-C0AAA5C0F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415FAD0-B304-4215-AFFE-428604497690}"/>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a:solidFill>
                  <a:srgbClr val="FFFFFF"/>
                </a:solidFill>
              </a:rPr>
              <a:t>Solution</a:t>
            </a:r>
          </a:p>
        </p:txBody>
      </p:sp>
      <p:pic>
        <p:nvPicPr>
          <p:cNvPr id="4" name="Content Placeholder 3">
            <a:extLst>
              <a:ext uri="{FF2B5EF4-FFF2-40B4-BE49-F238E27FC236}">
                <a16:creationId xmlns:a16="http://schemas.microsoft.com/office/drawing/2014/main" id="{D52DB5F4-1C3B-4390-855A-512DA361B068}"/>
              </a:ext>
            </a:extLst>
          </p:cNvPr>
          <p:cNvPicPr>
            <a:picLocks noGrp="1" noChangeAspect="1"/>
          </p:cNvPicPr>
          <p:nvPr>
            <p:ph idx="1"/>
          </p:nvPr>
        </p:nvPicPr>
        <p:blipFill>
          <a:blip r:embed="rId2"/>
          <a:stretch>
            <a:fillRect/>
          </a:stretch>
        </p:blipFill>
        <p:spPr>
          <a:xfrm>
            <a:off x="643468" y="1388410"/>
            <a:ext cx="5130782" cy="2136304"/>
          </a:xfrm>
          <a:prstGeom prst="rect">
            <a:avLst/>
          </a:prstGeom>
        </p:spPr>
      </p:pic>
      <p:pic>
        <p:nvPicPr>
          <p:cNvPr id="5" name="Picture 4">
            <a:extLst>
              <a:ext uri="{FF2B5EF4-FFF2-40B4-BE49-F238E27FC236}">
                <a16:creationId xmlns:a16="http://schemas.microsoft.com/office/drawing/2014/main" id="{10EAFD76-BF0C-41F3-AD8D-51436D03079E}"/>
              </a:ext>
            </a:extLst>
          </p:cNvPr>
          <p:cNvPicPr>
            <a:picLocks noChangeAspect="1"/>
          </p:cNvPicPr>
          <p:nvPr/>
        </p:nvPicPr>
        <p:blipFill>
          <a:blip r:embed="rId3"/>
          <a:stretch>
            <a:fillRect/>
          </a:stretch>
        </p:blipFill>
        <p:spPr>
          <a:xfrm>
            <a:off x="6417716" y="866744"/>
            <a:ext cx="5130778" cy="3179637"/>
          </a:xfrm>
          <a:prstGeom prst="rect">
            <a:avLst/>
          </a:prstGeom>
        </p:spPr>
      </p:pic>
      <p:cxnSp>
        <p:nvCxnSpPr>
          <p:cNvPr id="24"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81930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FAD0D-6FC0-4503-BBEE-96B85150F2E8}"/>
              </a:ext>
            </a:extLst>
          </p:cNvPr>
          <p:cNvSpPr>
            <a:spLocks noGrp="1"/>
          </p:cNvSpPr>
          <p:nvPr>
            <p:ph type="title"/>
          </p:nvPr>
        </p:nvSpPr>
        <p:spPr/>
        <p:txBody>
          <a:bodyPr/>
          <a:lstStyle/>
          <a:p>
            <a:r>
              <a:rPr lang="en-IN" dirty="0"/>
              <a:t>Topic for Debate Today</a:t>
            </a:r>
          </a:p>
        </p:txBody>
      </p:sp>
      <p:sp>
        <p:nvSpPr>
          <p:cNvPr id="3" name="Content Placeholder 2">
            <a:extLst>
              <a:ext uri="{FF2B5EF4-FFF2-40B4-BE49-F238E27FC236}">
                <a16:creationId xmlns:a16="http://schemas.microsoft.com/office/drawing/2014/main" id="{DFA8E307-5E93-4A5F-B808-A12C2DCFC8C2}"/>
              </a:ext>
            </a:extLst>
          </p:cNvPr>
          <p:cNvSpPr>
            <a:spLocks noGrp="1"/>
          </p:cNvSpPr>
          <p:nvPr>
            <p:ph idx="1"/>
          </p:nvPr>
        </p:nvSpPr>
        <p:spPr/>
        <p:txBody>
          <a:bodyPr>
            <a:normAutofit/>
          </a:bodyPr>
          <a:lstStyle/>
          <a:p>
            <a:pPr algn="ctr"/>
            <a:r>
              <a:rPr lang="en-IN" sz="5400" dirty="0">
                <a:latin typeface="Sansserif"/>
              </a:rPr>
              <a:t>Do software testers need technical skills?</a:t>
            </a:r>
          </a:p>
        </p:txBody>
      </p:sp>
    </p:spTree>
    <p:extLst>
      <p:ext uri="{BB962C8B-B14F-4D97-AF65-F5344CB8AC3E}">
        <p14:creationId xmlns:p14="http://schemas.microsoft.com/office/powerpoint/2010/main" val="11483146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F67A4932-A000-49C9-99C5-1B1D974E74B1}"/>
              </a:ext>
            </a:extLst>
          </p:cNvPr>
          <p:cNvSpPr>
            <a:spLocks noGrp="1"/>
          </p:cNvSpPr>
          <p:nvPr>
            <p:ph idx="1"/>
          </p:nvPr>
        </p:nvSpPr>
        <p:spPr>
          <a:xfrm>
            <a:off x="5231958" y="605896"/>
            <a:ext cx="5923721" cy="5646208"/>
          </a:xfrm>
        </p:spPr>
        <p:txBody>
          <a:bodyPr anchor="ctr">
            <a:normAutofit/>
          </a:bodyPr>
          <a:lstStyle/>
          <a:p>
            <a:endParaRPr lang="en-IN" sz="2400"/>
          </a:p>
          <a:p>
            <a:endParaRPr lang="en-IN" sz="2400" b="1">
              <a:latin typeface="Sansserif"/>
            </a:endParaRPr>
          </a:p>
          <a:p>
            <a:r>
              <a:rPr lang="en-IN" sz="2400" b="1">
                <a:latin typeface="Sansserif"/>
              </a:rPr>
              <a:t>Can you list the Test Coverage Metrics in Code Based Testing?</a:t>
            </a:r>
          </a:p>
        </p:txBody>
      </p:sp>
    </p:spTree>
    <p:extLst>
      <p:ext uri="{BB962C8B-B14F-4D97-AF65-F5344CB8AC3E}">
        <p14:creationId xmlns:p14="http://schemas.microsoft.com/office/powerpoint/2010/main" val="9450830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Test Coverage Metrics</a:t>
            </a:r>
          </a:p>
        </p:txBody>
      </p:sp>
      <p:graphicFrame>
        <p:nvGraphicFramePr>
          <p:cNvPr id="5" name="Content Placeholder 2">
            <a:extLst>
              <a:ext uri="{FF2B5EF4-FFF2-40B4-BE49-F238E27FC236}">
                <a16:creationId xmlns:a16="http://schemas.microsoft.com/office/drawing/2014/main" id="{448B63AB-E6C2-48DF-8A2B-EB9B99E87C4E}"/>
              </a:ext>
            </a:extLst>
          </p:cNvPr>
          <p:cNvGraphicFramePr>
            <a:graphicFrameLocks noGrp="1"/>
          </p:cNvGraphicFramePr>
          <p:nvPr>
            <p:ph idx="1"/>
            <p:extLst>
              <p:ext uri="{D42A27DB-BD31-4B8C-83A1-F6EECF244321}">
                <p14:modId xmlns:p14="http://schemas.microsoft.com/office/powerpoint/2010/main" val="4135342315"/>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6" name="Picture 2"/>
          <p:cNvPicPr>
            <a:picLocks noChangeAspect="1" noChangeArrowheads="1"/>
          </p:cNvPicPr>
          <p:nvPr/>
        </p:nvPicPr>
        <p:blipFill>
          <a:blip r:embed="rId2" cstate="print"/>
          <a:stretch>
            <a:fillRect/>
          </a:stretch>
        </p:blipFill>
        <p:spPr bwMode="auto">
          <a:xfrm>
            <a:off x="643467" y="1669133"/>
            <a:ext cx="10905066" cy="2998892"/>
          </a:xfrm>
          <a:prstGeom prst="rect">
            <a:avLst/>
          </a:prstGeom>
          <a:no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latin typeface="Sansserif"/>
              </a:rPr>
              <a:t>Statement Testing / node coverage </a:t>
            </a:r>
          </a:p>
          <a:p>
            <a:pPr lvl="1"/>
            <a:r>
              <a:rPr lang="en-US" sz="2400">
                <a:latin typeface="Sansserif"/>
              </a:rPr>
              <a:t>Given a set of test cases for a program, they constitute node coverage if, when executed on the pro-gram, every node in the program graph is traversed. </a:t>
            </a:r>
          </a:p>
          <a:p>
            <a:pPr lvl="1"/>
            <a:r>
              <a:rPr lang="en-US" sz="2400">
                <a:latin typeface="Sansserif"/>
              </a:rPr>
              <a:t>nodes correspond to statement fragments; this guarantees that every statement fragment is executed by some test case.</a:t>
            </a:r>
          </a:p>
          <a:p>
            <a:pPr lvl="1"/>
            <a:r>
              <a:rPr lang="en-US" sz="2400" b="1">
                <a:latin typeface="Sansserif"/>
              </a:rPr>
              <a:t>Also called as c0 coverage.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latin typeface="Sansserif"/>
              </a:rPr>
              <a:t>DD-Path Testing</a:t>
            </a:r>
          </a:p>
          <a:p>
            <a:pPr lvl="1"/>
            <a:r>
              <a:rPr lang="en-US" sz="2400">
                <a:latin typeface="Sansserif"/>
              </a:rPr>
              <a:t>this amounts to traversing every edge in the DD-path graph (or program graph)</a:t>
            </a:r>
          </a:p>
          <a:p>
            <a:pPr lvl="1"/>
            <a:r>
              <a:rPr lang="en-US" sz="2400">
                <a:latin typeface="Sansserif"/>
              </a:rPr>
              <a:t>For if–then and if–then–else statements, this means that both the true and the false branches are covered (</a:t>
            </a:r>
            <a:r>
              <a:rPr lang="en-US" sz="2400" b="1">
                <a:latin typeface="Sansserif"/>
              </a:rPr>
              <a:t>C1p coverage</a:t>
            </a:r>
            <a:r>
              <a:rPr lang="en-US" sz="2400">
                <a:latin typeface="Sansserif"/>
              </a:rPr>
              <a:t>).</a:t>
            </a:r>
          </a:p>
          <a:p>
            <a:pPr lvl="1"/>
            <a:r>
              <a:rPr lang="en-US" sz="2400">
                <a:latin typeface="Sansserif"/>
              </a:rPr>
              <a:t>Also called as (</a:t>
            </a:r>
            <a:r>
              <a:rPr lang="en-US" sz="2400" b="1">
                <a:latin typeface="Sansserif"/>
              </a:rPr>
              <a:t>the C1 metric</a:t>
            </a:r>
            <a:r>
              <a:rPr lang="en-US" sz="2400">
                <a:latin typeface="Sansserif"/>
              </a:rPr>
              <a: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latin typeface="Sansserif"/>
              </a:rPr>
              <a:t>Simple Loop Coverage</a:t>
            </a:r>
          </a:p>
          <a:p>
            <a:pPr lvl="1"/>
            <a:r>
              <a:rPr lang="en-US" sz="2400">
                <a:latin typeface="Sansserif"/>
              </a:rPr>
              <a:t>The C2 metric requires DD-path coverage (the C1 </a:t>
            </a:r>
          </a:p>
          <a:p>
            <a:pPr lvl="1"/>
            <a:r>
              <a:rPr lang="en-US" sz="2400">
                <a:latin typeface="Sansserif"/>
              </a:rPr>
              <a:t>metric) plus loop testing.</a:t>
            </a:r>
          </a:p>
          <a:p>
            <a:pPr lvl="1"/>
            <a:r>
              <a:rPr lang="en-US" sz="2400">
                <a:latin typeface="Sansserif"/>
              </a:rPr>
              <a:t>The simple view of loop testing is that every loop involves a decision, and we need to test both outcomes of the decision: one is to traverse the loop, and the other is to exit (or not enter) the loop. </a:t>
            </a:r>
          </a:p>
          <a:p>
            <a:pPr lvl="1"/>
            <a:r>
              <a:rPr lang="en-US" sz="2400" b="1">
                <a:latin typeface="Sansserif"/>
              </a:rPr>
              <a:t>C2 = C1coverage + loop coverage</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latin typeface="Sansserif"/>
              </a:rPr>
              <a:t>Predicate Outcome Testing</a:t>
            </a:r>
          </a:p>
          <a:p>
            <a:pPr lvl="1"/>
            <a:r>
              <a:rPr lang="en-US" sz="2400">
                <a:latin typeface="Sansserif"/>
              </a:rPr>
              <a:t>testing requires that every outcome of a decision (predicate) must be exercised. </a:t>
            </a:r>
          </a:p>
          <a:p>
            <a:pPr lvl="1"/>
            <a:r>
              <a:rPr lang="en-US" sz="2400">
                <a:latin typeface="Sansserif"/>
              </a:rPr>
              <a:t>If then and if then else statements are occurring in program then we cover both true and false branches.</a:t>
            </a:r>
          </a:p>
          <a:p>
            <a:pPr lvl="1"/>
            <a:r>
              <a:rPr lang="en-US" sz="2400">
                <a:latin typeface="Sansserif"/>
              </a:rPr>
              <a:t>Also called as </a:t>
            </a:r>
            <a:r>
              <a:rPr lang="en-US" sz="2400" b="1">
                <a:latin typeface="Sansserif"/>
              </a:rPr>
              <a:t>C1p metric</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t>Dependent Pairs of DD-Path</a:t>
            </a:r>
          </a:p>
          <a:p>
            <a:pPr lvl="1"/>
            <a:r>
              <a:rPr lang="en-US" sz="2400"/>
              <a:t>Also referred as cd coverage.</a:t>
            </a:r>
          </a:p>
          <a:p>
            <a:pPr lvl="1"/>
            <a:r>
              <a:rPr lang="en-US" sz="2400"/>
              <a:t>Dependencies in dd path is defined by a variable and it is the variable in one DD-path is being referenced in another DD- path.</a:t>
            </a:r>
          </a:p>
          <a:p>
            <a:pPr lvl="1"/>
            <a:r>
              <a:rPr lang="en-US" sz="2400"/>
              <a:t>This dependencies form infeasible paths.</a:t>
            </a:r>
          </a:p>
          <a:p>
            <a:pPr lvl="1"/>
            <a:r>
              <a:rPr lang="en-US" sz="2400"/>
              <a:t>Example of infeasible path</a:t>
            </a:r>
          </a:p>
          <a:p>
            <a:pPr lvl="1"/>
            <a:r>
              <a:rPr lang="en-US" sz="2400"/>
              <a:t>Simple DD path will not find these dependencies so its difficult to find deeper class of faults.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414B9522-C76F-461F-9063-D90F19DF4EB1}"/>
              </a:ext>
            </a:extLst>
          </p:cNvPr>
          <p:cNvPicPr>
            <a:picLocks noGrp="1" noChangeAspect="1"/>
          </p:cNvPicPr>
          <p:nvPr>
            <p:ph idx="1"/>
          </p:nvPr>
        </p:nvPicPr>
        <p:blipFill>
          <a:blip r:embed="rId2"/>
          <a:stretch>
            <a:fillRect/>
          </a:stretch>
        </p:blipFill>
        <p:spPr>
          <a:xfrm>
            <a:off x="633999" y="898447"/>
            <a:ext cx="10925102" cy="3108768"/>
          </a:xfrm>
          <a:prstGeom prst="rect">
            <a:avLst/>
          </a:prstGeom>
        </p:spPr>
      </p:pic>
      <p:sp>
        <p:nvSpPr>
          <p:cNvPr id="15" name="Rectangle 14">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470F7A3-FBAD-4B0A-B80B-D2000CF17295}"/>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a:solidFill>
                  <a:srgbClr val="FFFFFF"/>
                </a:solidFill>
              </a:rPr>
              <a:t>Structural testing techniques</a:t>
            </a:r>
          </a:p>
        </p:txBody>
      </p:sp>
      <p:cxnSp>
        <p:nvCxnSpPr>
          <p:cNvPr id="17" name="Straight Connector 16">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0114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Test Coverage Metrics</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b="1">
                <a:latin typeface="Sansserif"/>
              </a:rPr>
              <a:t>Multiple Condition Coverage</a:t>
            </a:r>
          </a:p>
          <a:p>
            <a:pPr lvl="1"/>
            <a:r>
              <a:rPr lang="en-US" sz="2400">
                <a:latin typeface="Sansserif"/>
              </a:rPr>
              <a:t>CMCC metric addresses the question of testing decisions made by compound conditions.</a:t>
            </a:r>
          </a:p>
          <a:p>
            <a:pPr lvl="1"/>
            <a:r>
              <a:rPr lang="en-US" sz="2400">
                <a:latin typeface="Sansserif"/>
              </a:rPr>
              <a:t>Covering only true and false conditions of branch might not be enough to uncover all error,</a:t>
            </a:r>
          </a:p>
          <a:p>
            <a:pPr lvl="1"/>
            <a:r>
              <a:rPr lang="en-US" sz="2400">
                <a:latin typeface="Sansserif"/>
              </a:rPr>
              <a:t> for compound statements we need to form a truth table for each statement in compound conditions and execute all possibilities for statements.</a:t>
            </a:r>
          </a:p>
          <a:p>
            <a:pPr lvl="1"/>
            <a:endParaRPr lang="en-US"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3734CDA-1CE8-4F1C-B0B3-AAB252B01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74771" y="634946"/>
            <a:ext cx="6574972" cy="1450757"/>
          </a:xfrm>
        </p:spPr>
        <p:txBody>
          <a:bodyPr>
            <a:normAutofit/>
          </a:bodyPr>
          <a:lstStyle/>
          <a:p>
            <a:r>
              <a:rPr lang="en-US" dirty="0"/>
              <a:t>Test Coverage Metrics</a:t>
            </a:r>
          </a:p>
        </p:txBody>
      </p:sp>
      <p:pic>
        <p:nvPicPr>
          <p:cNvPr id="2051" name="Picture 3"/>
          <p:cNvPicPr>
            <a:picLocks noChangeAspect="1" noChangeArrowheads="1"/>
          </p:cNvPicPr>
          <p:nvPr/>
        </p:nvPicPr>
        <p:blipFill>
          <a:blip r:embed="rId2" cstate="print"/>
          <a:stretch>
            <a:fillRect/>
          </a:stretch>
        </p:blipFill>
        <p:spPr bwMode="auto">
          <a:xfrm>
            <a:off x="634000" y="1004065"/>
            <a:ext cx="3856114" cy="4586438"/>
          </a:xfrm>
          <a:prstGeom prst="rect">
            <a:avLst/>
          </a:prstGeom>
          <a:noFill/>
        </p:spPr>
      </p:pic>
      <p:cxnSp>
        <p:nvCxnSpPr>
          <p:cNvPr id="74" name="Straight Connector 73">
            <a:extLst>
              <a:ext uri="{FF2B5EF4-FFF2-40B4-BE49-F238E27FC236}">
                <a16:creationId xmlns:a16="http://schemas.microsoft.com/office/drawing/2014/main" id="{D7143990-FA50-4B23-AE6D-E17D22F5267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63482" y="2246569"/>
            <a:ext cx="58521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974769" y="2407436"/>
            <a:ext cx="6574973" cy="3461657"/>
          </a:xfrm>
        </p:spPr>
        <p:txBody>
          <a:bodyPr>
            <a:normAutofit/>
          </a:bodyPr>
          <a:lstStyle/>
          <a:p>
            <a:r>
              <a:rPr lang="en-US" b="1" dirty="0"/>
              <a:t>Loop Coverage</a:t>
            </a:r>
          </a:p>
          <a:p>
            <a:pPr lvl="1"/>
            <a:r>
              <a:rPr lang="en-US" dirty="0"/>
              <a:t>With help of graph we can study and test loops.</a:t>
            </a:r>
          </a:p>
          <a:p>
            <a:pPr lvl="1"/>
            <a:r>
              <a:rPr lang="en-US" dirty="0"/>
              <a:t>Loops are highly fault prone portion of source code .</a:t>
            </a:r>
          </a:p>
          <a:p>
            <a:pPr lvl="1"/>
            <a:r>
              <a:rPr lang="en-US" dirty="0"/>
              <a:t>Types of loops</a:t>
            </a:r>
          </a:p>
          <a:p>
            <a:pPr lvl="2"/>
            <a:r>
              <a:rPr lang="en-US" dirty="0"/>
              <a:t>Concatenated loops</a:t>
            </a:r>
          </a:p>
          <a:p>
            <a:pPr lvl="2"/>
            <a:r>
              <a:rPr lang="en-US" dirty="0"/>
              <a:t>Nested loops</a:t>
            </a:r>
          </a:p>
          <a:p>
            <a:pPr lvl="2">
              <a:buNone/>
            </a:pPr>
            <a:endParaRPr lang="en-US" dirty="0"/>
          </a:p>
          <a:p>
            <a:pPr lvl="2"/>
            <a:endParaRPr lang="en-US" dirty="0"/>
          </a:p>
          <a:p>
            <a:pPr lvl="1"/>
            <a:endParaRPr lang="en-US" dirty="0"/>
          </a:p>
        </p:txBody>
      </p:sp>
      <p:sp>
        <p:nvSpPr>
          <p:cNvPr id="76" name="Rectangle 75">
            <a:extLst>
              <a:ext uri="{FF2B5EF4-FFF2-40B4-BE49-F238E27FC236}">
                <a16:creationId xmlns:a16="http://schemas.microsoft.com/office/drawing/2014/main" id="{6E53EDC6-E7A0-411C-871D-6FE54ADF9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172074" y="286603"/>
            <a:ext cx="5983605" cy="1450757"/>
          </a:xfrm>
        </p:spPr>
        <p:txBody>
          <a:bodyPr>
            <a:normAutofit/>
          </a:bodyPr>
          <a:lstStyle/>
          <a:p>
            <a:r>
              <a:rPr lang="en-US" dirty="0"/>
              <a:t>Cyclomatic complexity</a:t>
            </a:r>
          </a:p>
        </p:txBody>
      </p:sp>
      <p:pic>
        <p:nvPicPr>
          <p:cNvPr id="1026" name="Picture 2"/>
          <p:cNvPicPr>
            <a:picLocks noChangeAspect="1" noChangeArrowheads="1"/>
          </p:cNvPicPr>
          <p:nvPr/>
        </p:nvPicPr>
        <p:blipFill rotWithShape="1">
          <a:blip r:embed="rId2" cstate="print"/>
          <a:srcRect l="1737" r="-1" b="-1"/>
          <a:stretch/>
        </p:blipFill>
        <p:spPr bwMode="auto">
          <a:xfrm>
            <a:off x="20" y="10"/>
            <a:ext cx="4580077" cy="6857990"/>
          </a:xfrm>
          <a:prstGeom prst="rect">
            <a:avLst/>
          </a:prstGeom>
          <a:noFill/>
        </p:spPr>
      </p:pic>
      <p:cxnSp>
        <p:nvCxnSpPr>
          <p:cNvPr id="73" name="Straight Connector 72">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172074" y="2108201"/>
            <a:ext cx="5983606" cy="3760891"/>
          </a:xfrm>
        </p:spPr>
        <p:txBody>
          <a:bodyPr>
            <a:normAutofit/>
          </a:bodyPr>
          <a:lstStyle/>
          <a:p>
            <a:r>
              <a:rPr lang="en-US" dirty="0"/>
              <a:t>V(G) = e– n+ p</a:t>
            </a:r>
          </a:p>
          <a:p>
            <a:r>
              <a:rPr lang="en-US" dirty="0"/>
              <a:t>VG =e-n+2p </a:t>
            </a:r>
          </a:p>
          <a:p>
            <a:r>
              <a:rPr lang="en-US" dirty="0"/>
              <a:t>e=10  n=7 p=1</a:t>
            </a:r>
          </a:p>
          <a:p>
            <a:r>
              <a:rPr lang="en-US" dirty="0"/>
              <a:t>V(g)=5</a:t>
            </a:r>
          </a:p>
          <a:p>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E9BA134F-37B6-498A-B46D-040B86E5DA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53" name="Rectangle 72">
            <a:extLst>
              <a:ext uri="{FF2B5EF4-FFF2-40B4-BE49-F238E27FC236}">
                <a16:creationId xmlns:a16="http://schemas.microsoft.com/office/drawing/2014/main" id="{2BFE3F30-11E0-4842-8523-7222538C8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rgbClr val="2D315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16835"/>
            <a:ext cx="5977937" cy="1666501"/>
          </a:xfrm>
        </p:spPr>
        <p:txBody>
          <a:bodyPr>
            <a:normAutofit/>
          </a:bodyPr>
          <a:lstStyle/>
          <a:p>
            <a:r>
              <a:rPr lang="en-US" sz="4000">
                <a:solidFill>
                  <a:srgbClr val="FFFFFF"/>
                </a:solidFill>
              </a:rPr>
              <a:t>Cyclomatic complexity for strongly connected graph</a:t>
            </a:r>
          </a:p>
        </p:txBody>
      </p:sp>
      <p:cxnSp>
        <p:nvCxnSpPr>
          <p:cNvPr id="2054" name="Straight Connector 74">
            <a:extLst>
              <a:ext uri="{FF2B5EF4-FFF2-40B4-BE49-F238E27FC236}">
                <a16:creationId xmlns:a16="http://schemas.microsoft.com/office/drawing/2014/main" id="{67E7D319-545A-41CD-95DF-4DE4FA8A46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8268" y="2344202"/>
            <a:ext cx="5486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1097279" y="2505069"/>
            <a:ext cx="5977938" cy="3383902"/>
          </a:xfrm>
        </p:spPr>
        <p:txBody>
          <a:bodyPr>
            <a:normAutofit/>
          </a:bodyPr>
          <a:lstStyle/>
          <a:p>
            <a:r>
              <a:rPr lang="en-US" sz="1800">
                <a:solidFill>
                  <a:srgbClr val="FFFFFF"/>
                </a:solidFill>
              </a:rPr>
              <a:t>V(G)=e-n+p</a:t>
            </a:r>
          </a:p>
          <a:p>
            <a:r>
              <a:rPr lang="en-US" sz="1800">
                <a:solidFill>
                  <a:srgbClr val="FFFFFF"/>
                </a:solidFill>
              </a:rPr>
              <a:t>e=11 n=7 p=1</a:t>
            </a:r>
          </a:p>
          <a:p>
            <a:r>
              <a:rPr lang="en-US" sz="1800">
                <a:solidFill>
                  <a:srgbClr val="FFFFFF"/>
                </a:solidFill>
              </a:rPr>
              <a:t>V(G)= 5</a:t>
            </a:r>
          </a:p>
        </p:txBody>
      </p:sp>
      <p:pic>
        <p:nvPicPr>
          <p:cNvPr id="2050" name="Picture 2"/>
          <p:cNvPicPr>
            <a:picLocks noChangeAspect="1" noChangeArrowheads="1"/>
          </p:cNvPicPr>
          <p:nvPr/>
        </p:nvPicPr>
        <p:blipFill>
          <a:blip r:embed="rId2" cstate="print"/>
          <a:stretch>
            <a:fillRect/>
          </a:stretch>
        </p:blipFill>
        <p:spPr bwMode="auto">
          <a:xfrm>
            <a:off x="8251982" y="1459580"/>
            <a:ext cx="3294253" cy="3917047"/>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F326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6"/>
            <a:ext cx="3084844" cy="1961086"/>
          </a:xfrm>
        </p:spPr>
        <p:txBody>
          <a:bodyPr>
            <a:normAutofit/>
          </a:bodyPr>
          <a:lstStyle/>
          <a:p>
            <a:r>
              <a:rPr lang="en-US" sz="4000">
                <a:solidFill>
                  <a:srgbClr val="FFFFFF"/>
                </a:solidFill>
              </a:rPr>
              <a:t>Paths identified are</a:t>
            </a:r>
          </a:p>
        </p:txBody>
      </p:sp>
      <p:cxnSp>
        <p:nvCxnSpPr>
          <p:cNvPr id="76" name="Straight Connector 7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71752" y="2799654"/>
            <a:ext cx="3005462" cy="3189665"/>
          </a:xfrm>
        </p:spPr>
        <p:txBody>
          <a:bodyPr>
            <a:normAutofit/>
          </a:bodyPr>
          <a:lstStyle/>
          <a:p>
            <a:r>
              <a:rPr lang="en-US" sz="1800">
                <a:solidFill>
                  <a:srgbClr val="FFFFFF"/>
                </a:solidFill>
              </a:rPr>
              <a:t>P1: A  B  C  G</a:t>
            </a:r>
          </a:p>
          <a:p>
            <a:r>
              <a:rPr lang="en-US" sz="1800">
                <a:solidFill>
                  <a:srgbClr val="FFFFFF"/>
                </a:solidFill>
              </a:rPr>
              <a:t>P2: A  B   C   B   C   G</a:t>
            </a:r>
          </a:p>
          <a:p>
            <a:r>
              <a:rPr lang="en-US" sz="1800">
                <a:solidFill>
                  <a:srgbClr val="FFFFFF"/>
                </a:solidFill>
              </a:rPr>
              <a:t>P3: A   B   E   F   G</a:t>
            </a:r>
          </a:p>
          <a:p>
            <a:r>
              <a:rPr lang="en-US" sz="1800">
                <a:solidFill>
                  <a:srgbClr val="FFFFFF"/>
                </a:solidFill>
              </a:rPr>
              <a:t>P4: A   D   E  F  G</a:t>
            </a:r>
          </a:p>
          <a:p>
            <a:r>
              <a:rPr lang="en-US" sz="1800">
                <a:solidFill>
                  <a:srgbClr val="FFFFFF"/>
                </a:solidFill>
              </a:rPr>
              <a:t>P5: A   D   F  G</a:t>
            </a:r>
          </a:p>
        </p:txBody>
      </p:sp>
      <p:pic>
        <p:nvPicPr>
          <p:cNvPr id="3075" name="Picture 3"/>
          <p:cNvPicPr>
            <a:picLocks noChangeAspect="1" noChangeArrowheads="1"/>
          </p:cNvPicPr>
          <p:nvPr/>
        </p:nvPicPr>
        <p:blipFill>
          <a:blip r:embed="rId2" cstate="print"/>
          <a:stretch>
            <a:fillRect/>
          </a:stretch>
        </p:blipFill>
        <p:spPr bwMode="auto">
          <a:xfrm>
            <a:off x="4742017" y="1571963"/>
            <a:ext cx="6798082" cy="3714074"/>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Baseline method</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a:t>algorithmic procedure (called the baseline method) to determine a set of basis paths.</a:t>
            </a:r>
          </a:p>
          <a:p>
            <a:r>
              <a:rPr lang="en-US" sz="2400"/>
              <a:t>Step 1:</a:t>
            </a:r>
          </a:p>
          <a:p>
            <a:pPr lvl="1"/>
            <a:r>
              <a:rPr lang="en-US" sz="2400"/>
              <a:t>The method begins with the selection of a baseline path, which should correspond to some “normal case” program execution.</a:t>
            </a:r>
          </a:p>
          <a:p>
            <a:pPr lvl="1"/>
            <a:r>
              <a:rPr lang="en-US" sz="2400"/>
              <a:t> This can be chosen arbitrary; McCabe advises choosing a path with as many decision nodes as possible.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69" y="605896"/>
            <a:ext cx="3642309" cy="5646208"/>
          </a:xfrm>
        </p:spPr>
        <p:txBody>
          <a:bodyPr anchor="ctr">
            <a:normAutofit/>
          </a:bodyPr>
          <a:lstStyle/>
          <a:p>
            <a:r>
              <a:rPr lang="en-US" sz="4400">
                <a:solidFill>
                  <a:srgbClr val="FFFFFF"/>
                </a:solidFill>
              </a:rPr>
              <a:t>Baseline method</a:t>
            </a:r>
          </a:p>
        </p:txBody>
      </p:sp>
      <p:sp>
        <p:nvSpPr>
          <p:cNvPr id="3" name="Content Placeholder 2"/>
          <p:cNvSpPr>
            <a:spLocks noGrp="1"/>
          </p:cNvSpPr>
          <p:nvPr>
            <p:ph idx="1"/>
          </p:nvPr>
        </p:nvSpPr>
        <p:spPr>
          <a:xfrm>
            <a:off x="5231958" y="605896"/>
            <a:ext cx="5923721" cy="5646208"/>
          </a:xfrm>
        </p:spPr>
        <p:txBody>
          <a:bodyPr anchor="ctr">
            <a:normAutofit/>
          </a:bodyPr>
          <a:lstStyle/>
          <a:p>
            <a:r>
              <a:rPr lang="en-US" sz="2400"/>
              <a:t>Step 2:</a:t>
            </a:r>
          </a:p>
          <a:p>
            <a:pPr lvl="1"/>
            <a:r>
              <a:rPr lang="en-US" sz="2400"/>
              <a:t>the baseline path is retraced, and in turn each decision is “flipped”; </a:t>
            </a:r>
          </a:p>
          <a:p>
            <a:pPr lvl="1"/>
            <a:r>
              <a:rPr lang="en-US" sz="2400"/>
              <a:t>that is, when a node of out degree ≥ 2 is reached, a different edge must be taken. </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idx="1"/>
          </p:nvPr>
        </p:nvSpPr>
        <p:spPr/>
        <p:txBody>
          <a:bodyPr/>
          <a:lstStyle/>
          <a:p>
            <a:r>
              <a:rPr lang="en-US" dirty="0"/>
              <a:t>Consider </a:t>
            </a:r>
            <a:r>
              <a:rPr lang="en-US" dirty="0" err="1"/>
              <a:t>mac</a:t>
            </a:r>
            <a:r>
              <a:rPr lang="en-US" dirty="0"/>
              <a:t> </a:t>
            </a:r>
            <a:r>
              <a:rPr lang="en-US" dirty="0" err="1"/>
              <a:t>cabes</a:t>
            </a:r>
            <a:r>
              <a:rPr lang="en-US" dirty="0"/>
              <a:t> example and baseline path for graph is</a:t>
            </a:r>
            <a:r>
              <a:rPr lang="pt-BR" dirty="0"/>
              <a:t> A, B, C, B, E, F, G</a:t>
            </a:r>
          </a:p>
          <a:p>
            <a:endParaRPr lang="en-US" dirty="0"/>
          </a:p>
        </p:txBody>
      </p:sp>
      <p:graphicFrame>
        <p:nvGraphicFramePr>
          <p:cNvPr id="4" name="Table 3"/>
          <p:cNvGraphicFramePr>
            <a:graphicFrameLocks noGrp="1"/>
          </p:cNvGraphicFramePr>
          <p:nvPr/>
        </p:nvGraphicFramePr>
        <p:xfrm>
          <a:off x="2133600" y="2895600"/>
          <a:ext cx="4064000" cy="2225040"/>
        </p:xfrm>
        <a:graphic>
          <a:graphicData uri="http://schemas.openxmlformats.org/drawingml/2006/table">
            <a:tbl>
              <a:tblPr firstRow="1" bandRow="1">
                <a:tableStyleId>{5C22544A-7EE6-4342-B048-85BDC9FD1C3A}</a:tableStyleId>
              </a:tblPr>
              <a:tblGrid>
                <a:gridCol w="2209800">
                  <a:extLst>
                    <a:ext uri="{9D8B030D-6E8A-4147-A177-3AD203B41FA5}">
                      <a16:colId xmlns:a16="http://schemas.microsoft.com/office/drawing/2014/main" val="20000"/>
                    </a:ext>
                  </a:extLst>
                </a:gridCol>
                <a:gridCol w="1854200">
                  <a:extLst>
                    <a:ext uri="{9D8B030D-6E8A-4147-A177-3AD203B41FA5}">
                      <a16:colId xmlns:a16="http://schemas.microsoft.com/office/drawing/2014/main" val="20001"/>
                    </a:ext>
                  </a:extLst>
                </a:gridCol>
              </a:tblGrid>
              <a:tr h="370840">
                <a:tc>
                  <a:txBody>
                    <a:bodyPr/>
                    <a:lstStyle/>
                    <a:p>
                      <a:r>
                        <a:rPr lang="en-US" dirty="0"/>
                        <a:t>Path </a:t>
                      </a:r>
                    </a:p>
                  </a:txBody>
                  <a:tcPr/>
                </a:tc>
                <a:tc>
                  <a:txBody>
                    <a:bodyPr/>
                    <a:lstStyle/>
                    <a:p>
                      <a:r>
                        <a:rPr lang="en-US" dirty="0"/>
                        <a:t>nodes</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Baseline Path </a:t>
                      </a:r>
                    </a:p>
                  </a:txBody>
                  <a:tcPr/>
                </a:tc>
                <a:tc>
                  <a:txBody>
                    <a:bodyPr/>
                    <a:lstStyle/>
                    <a:p>
                      <a:r>
                        <a:rPr lang="pt-BR" dirty="0"/>
                        <a:t>A, B, C, B, E, F, G</a:t>
                      </a:r>
                      <a:endParaRPr lang="en-US" dirty="0"/>
                    </a:p>
                  </a:txBody>
                  <a:tcPr/>
                </a:tc>
                <a:extLst>
                  <a:ext uri="{0D108BD9-81ED-4DB2-BD59-A6C34878D82A}">
                    <a16:rowId xmlns:a16="http://schemas.microsoft.com/office/drawing/2014/main" val="10001"/>
                  </a:ext>
                </a:extLst>
              </a:tr>
              <a:tr h="370840">
                <a:tc>
                  <a:txBody>
                    <a:bodyPr/>
                    <a:lstStyle/>
                    <a:p>
                      <a:r>
                        <a:rPr lang="en-US" dirty="0"/>
                        <a:t>decision at node</a:t>
                      </a:r>
                      <a:r>
                        <a:rPr lang="en-US" baseline="0" dirty="0"/>
                        <a:t> “A”</a:t>
                      </a:r>
                      <a:endParaRPr lang="en-US" dirty="0"/>
                    </a:p>
                  </a:txBody>
                  <a:tcPr/>
                </a:tc>
                <a:tc>
                  <a:txBody>
                    <a:bodyPr/>
                    <a:lstStyle/>
                    <a:p>
                      <a:r>
                        <a:rPr lang="en-US" dirty="0"/>
                        <a:t>A ,D, E, F, G</a:t>
                      </a:r>
                    </a:p>
                  </a:txBody>
                  <a:tcPr/>
                </a:tc>
                <a:extLst>
                  <a:ext uri="{0D108BD9-81ED-4DB2-BD59-A6C34878D82A}">
                    <a16:rowId xmlns:a16="http://schemas.microsoft.com/office/drawing/2014/main" val="10002"/>
                  </a:ext>
                </a:extLst>
              </a:tr>
              <a:tr h="370840">
                <a:tc>
                  <a:txBody>
                    <a:bodyPr/>
                    <a:lstStyle/>
                    <a:p>
                      <a:r>
                        <a:rPr lang="en-US" dirty="0"/>
                        <a:t>decision </a:t>
                      </a:r>
                      <a:r>
                        <a:rPr lang="en-US" baseline="0" dirty="0"/>
                        <a:t>at node “D”</a:t>
                      </a:r>
                      <a:endParaRPr lang="en-US" dirty="0"/>
                    </a:p>
                  </a:txBody>
                  <a:tcPr/>
                </a:tc>
                <a:tc>
                  <a:txBody>
                    <a:bodyPr/>
                    <a:lstStyle/>
                    <a:p>
                      <a:r>
                        <a:rPr lang="en-US" dirty="0"/>
                        <a:t>A,D,F,G</a:t>
                      </a:r>
                    </a:p>
                  </a:txBody>
                  <a:tcPr/>
                </a:tc>
                <a:extLst>
                  <a:ext uri="{0D108BD9-81ED-4DB2-BD59-A6C34878D82A}">
                    <a16:rowId xmlns:a16="http://schemas.microsoft.com/office/drawing/2014/main" val="10003"/>
                  </a:ext>
                </a:extLst>
              </a:tr>
              <a:tr h="370840">
                <a:tc>
                  <a:txBody>
                    <a:bodyPr/>
                    <a:lstStyle/>
                    <a:p>
                      <a:r>
                        <a:rPr lang="en-US" dirty="0"/>
                        <a:t>decision at node “B”</a:t>
                      </a:r>
                    </a:p>
                  </a:txBody>
                  <a:tcPr/>
                </a:tc>
                <a:tc>
                  <a:txBody>
                    <a:bodyPr/>
                    <a:lstStyle/>
                    <a:p>
                      <a:r>
                        <a:rPr lang="en-US" dirty="0"/>
                        <a:t>A , B, E, F, G</a:t>
                      </a:r>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decision at node “B”</a:t>
                      </a:r>
                    </a:p>
                  </a:txBody>
                  <a:tcPr/>
                </a:tc>
                <a:tc>
                  <a:txBody>
                    <a:bodyPr/>
                    <a:lstStyle/>
                    <a:p>
                      <a:r>
                        <a:rPr lang="en-US" dirty="0"/>
                        <a:t>A ,B, C, G</a:t>
                      </a:r>
                    </a:p>
                  </a:txBody>
                  <a:tcPr/>
                </a:tc>
                <a:extLst>
                  <a:ext uri="{0D108BD9-81ED-4DB2-BD59-A6C34878D82A}">
                    <a16:rowId xmlns:a16="http://schemas.microsoft.com/office/drawing/2014/main" val="10005"/>
                  </a:ext>
                </a:extLst>
              </a:tr>
            </a:tbl>
          </a:graphicData>
        </a:graphic>
      </p:graphicFrame>
      <p:pic>
        <p:nvPicPr>
          <p:cNvPr id="5" name="Picture 2"/>
          <p:cNvPicPr>
            <a:picLocks noChangeAspect="1" noChangeArrowheads="1"/>
          </p:cNvPicPr>
          <p:nvPr/>
        </p:nvPicPr>
        <p:blipFill>
          <a:blip r:embed="rId2" cstate="print"/>
          <a:srcRect/>
          <a:stretch>
            <a:fillRect/>
          </a:stretch>
        </p:blipFill>
        <p:spPr bwMode="auto">
          <a:xfrm>
            <a:off x="6934200" y="2667000"/>
            <a:ext cx="3200400" cy="32766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dirty="0"/>
              <a:t>Triangle problem</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116466"/>
              </p:ext>
            </p:extLst>
          </p:nvPr>
        </p:nvGraphicFramePr>
        <p:xfrm>
          <a:off x="1858781" y="2098515"/>
          <a:ext cx="8534766" cy="3786083"/>
        </p:xfrm>
        <a:graphic>
          <a:graphicData uri="http://schemas.openxmlformats.org/drawingml/2006/table">
            <a:tbl>
              <a:tblPr firstRow="1" bandRow="1">
                <a:tableStyleId>{5C22544A-7EE6-4342-B048-85BDC9FD1C3A}</a:tableStyleId>
              </a:tblPr>
              <a:tblGrid>
                <a:gridCol w="1463381">
                  <a:extLst>
                    <a:ext uri="{9D8B030D-6E8A-4147-A177-3AD203B41FA5}">
                      <a16:colId xmlns:a16="http://schemas.microsoft.com/office/drawing/2014/main" val="20000"/>
                    </a:ext>
                  </a:extLst>
                </a:gridCol>
                <a:gridCol w="4949970">
                  <a:extLst>
                    <a:ext uri="{9D8B030D-6E8A-4147-A177-3AD203B41FA5}">
                      <a16:colId xmlns:a16="http://schemas.microsoft.com/office/drawing/2014/main" val="20001"/>
                    </a:ext>
                  </a:extLst>
                </a:gridCol>
                <a:gridCol w="2121415">
                  <a:extLst>
                    <a:ext uri="{9D8B030D-6E8A-4147-A177-3AD203B41FA5}">
                      <a16:colId xmlns:a16="http://schemas.microsoft.com/office/drawing/2014/main" val="20002"/>
                    </a:ext>
                  </a:extLst>
                </a:gridCol>
              </a:tblGrid>
              <a:tr h="418562">
                <a:tc>
                  <a:txBody>
                    <a:bodyPr/>
                    <a:lstStyle/>
                    <a:p>
                      <a:r>
                        <a:rPr lang="en-US" sz="1900"/>
                        <a:t>Path </a:t>
                      </a:r>
                    </a:p>
                  </a:txBody>
                  <a:tcPr marL="95128" marR="95128" marT="47564" marB="47564"/>
                </a:tc>
                <a:tc>
                  <a:txBody>
                    <a:bodyPr/>
                    <a:lstStyle/>
                    <a:p>
                      <a:r>
                        <a:rPr lang="en-US" sz="1900"/>
                        <a:t>Nodes </a:t>
                      </a:r>
                    </a:p>
                  </a:txBody>
                  <a:tcPr marL="95128" marR="95128" marT="47564" marB="47564"/>
                </a:tc>
                <a:tc>
                  <a:txBody>
                    <a:bodyPr/>
                    <a:lstStyle/>
                    <a:p>
                      <a:r>
                        <a:rPr lang="en-US" sz="1900"/>
                        <a:t>output</a:t>
                      </a:r>
                    </a:p>
                  </a:txBody>
                  <a:tcPr marL="95128" marR="95128" marT="47564" marB="47564"/>
                </a:tc>
                <a:extLst>
                  <a:ext uri="{0D108BD9-81ED-4DB2-BD59-A6C34878D82A}">
                    <a16:rowId xmlns:a16="http://schemas.microsoft.com/office/drawing/2014/main" val="10000"/>
                  </a:ext>
                </a:extLst>
              </a:tr>
              <a:tr h="703945">
                <a:tc>
                  <a:txBody>
                    <a:bodyPr/>
                    <a:lstStyle/>
                    <a:p>
                      <a:r>
                        <a:rPr lang="en-US" sz="1900"/>
                        <a:t>Original path:</a:t>
                      </a:r>
                    </a:p>
                  </a:txBody>
                  <a:tcPr marL="95128" marR="95128" marT="47564" marB="47564"/>
                </a:tc>
                <a:tc>
                  <a:txBody>
                    <a:bodyPr/>
                    <a:lstStyle/>
                    <a:p>
                      <a:r>
                        <a:rPr lang="en-US" sz="1900"/>
                        <a:t>P1: A-B-C-E-F-H-J-K-M-N-O-last</a:t>
                      </a:r>
                    </a:p>
                  </a:txBody>
                  <a:tcPr marL="95128" marR="95128" marT="47564" marB="47564"/>
                </a:tc>
                <a:tc>
                  <a:txBody>
                    <a:bodyPr/>
                    <a:lstStyle/>
                    <a:p>
                      <a:r>
                        <a:rPr lang="en-US" sz="1900"/>
                        <a:t>Scalene </a:t>
                      </a:r>
                    </a:p>
                  </a:txBody>
                  <a:tcPr marL="95128" marR="95128" marT="47564" marB="47564"/>
                </a:tc>
                <a:extLst>
                  <a:ext uri="{0D108BD9-81ED-4DB2-BD59-A6C34878D82A}">
                    <a16:rowId xmlns:a16="http://schemas.microsoft.com/office/drawing/2014/main" val="10001"/>
                  </a:ext>
                </a:extLst>
              </a:tr>
              <a:tr h="418562">
                <a:tc>
                  <a:txBody>
                    <a:bodyPr/>
                    <a:lstStyle/>
                    <a:p>
                      <a:r>
                        <a:rPr lang="en-US" sz="1900"/>
                        <a:t>Flip</a:t>
                      </a:r>
                      <a:r>
                        <a:rPr lang="en-US" sz="1900" baseline="0"/>
                        <a:t> p1 at B</a:t>
                      </a:r>
                      <a:endParaRPr lang="en-US" sz="1900"/>
                    </a:p>
                  </a:txBody>
                  <a:tcPr marL="95128" marR="95128" marT="47564" marB="47564"/>
                </a:tc>
                <a:tc>
                  <a:txBody>
                    <a:bodyPr/>
                    <a:lstStyle/>
                    <a:p>
                      <a:r>
                        <a:rPr lang="en-US" sz="1900"/>
                        <a:t>P2:  A–B–D–E–F–H–J–K–M–N–O–Last</a:t>
                      </a:r>
                    </a:p>
                  </a:txBody>
                  <a:tcPr marL="95128" marR="95128" marT="47564" marB="47564"/>
                </a:tc>
                <a:tc>
                  <a:txBody>
                    <a:bodyPr/>
                    <a:lstStyle/>
                    <a:p>
                      <a:r>
                        <a:rPr lang="en-US" sz="1900"/>
                        <a:t>Infeasible</a:t>
                      </a:r>
                    </a:p>
                  </a:txBody>
                  <a:tcPr marL="95128" marR="95128" marT="47564" marB="47564"/>
                </a:tc>
                <a:extLst>
                  <a:ext uri="{0D108BD9-81ED-4DB2-BD59-A6C34878D82A}">
                    <a16:rowId xmlns:a16="http://schemas.microsoft.com/office/drawing/2014/main" val="10002"/>
                  </a:ext>
                </a:extLst>
              </a:tr>
              <a:tr h="703945">
                <a:tc>
                  <a:txBody>
                    <a:bodyPr/>
                    <a:lstStyle/>
                    <a:p>
                      <a:r>
                        <a:rPr lang="en-US" sz="1900"/>
                        <a:t>Flip p1 at F</a:t>
                      </a:r>
                    </a:p>
                  </a:txBody>
                  <a:tcPr marL="95128" marR="95128" marT="47564" marB="47564"/>
                </a:tc>
                <a:tc>
                  <a:txBody>
                    <a:bodyPr/>
                    <a:lstStyle/>
                    <a:p>
                      <a:r>
                        <a:rPr lang="en-US" sz="1900"/>
                        <a:t>p3: A–B–C–E–F–G–O–Last</a:t>
                      </a:r>
                    </a:p>
                  </a:txBody>
                  <a:tcPr marL="95128" marR="95128" marT="47564" marB="4756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a:t>Infeasible</a:t>
                      </a:r>
                    </a:p>
                    <a:p>
                      <a:endParaRPr lang="en-US" sz="1900"/>
                    </a:p>
                  </a:txBody>
                  <a:tcPr marL="95128" marR="95128" marT="47564" marB="47564"/>
                </a:tc>
                <a:extLst>
                  <a:ext uri="{0D108BD9-81ED-4DB2-BD59-A6C34878D82A}">
                    <a16:rowId xmlns:a16="http://schemas.microsoft.com/office/drawing/2014/main" val="10003"/>
                  </a:ext>
                </a:extLst>
              </a:tr>
              <a:tr h="418562">
                <a:tc>
                  <a:txBody>
                    <a:bodyPr/>
                    <a:lstStyle/>
                    <a:p>
                      <a:r>
                        <a:rPr lang="en-US" sz="1900"/>
                        <a:t>Flip p1 at H </a:t>
                      </a:r>
                    </a:p>
                  </a:txBody>
                  <a:tcPr marL="95128" marR="95128" marT="47564" marB="47564"/>
                </a:tc>
                <a:tc>
                  <a:txBody>
                    <a:bodyPr/>
                    <a:lstStyle/>
                    <a:p>
                      <a:r>
                        <a:rPr lang="en-US" sz="1900"/>
                        <a:t>p4: A–B–C–E–F–H–I–N–O–Last</a:t>
                      </a:r>
                    </a:p>
                  </a:txBody>
                  <a:tcPr marL="95128" marR="95128" marT="47564" marB="47564"/>
                </a:tc>
                <a:tc>
                  <a:txBody>
                    <a:bodyPr/>
                    <a:lstStyle/>
                    <a:p>
                      <a:r>
                        <a:rPr lang="en-US" sz="1900"/>
                        <a:t>Equilateral</a:t>
                      </a:r>
                    </a:p>
                  </a:txBody>
                  <a:tcPr marL="95128" marR="95128" marT="47564" marB="47564"/>
                </a:tc>
                <a:extLst>
                  <a:ext uri="{0D108BD9-81ED-4DB2-BD59-A6C34878D82A}">
                    <a16:rowId xmlns:a16="http://schemas.microsoft.com/office/drawing/2014/main" val="10004"/>
                  </a:ext>
                </a:extLst>
              </a:tr>
              <a:tr h="418562">
                <a:tc>
                  <a:txBody>
                    <a:bodyPr/>
                    <a:lstStyle/>
                    <a:p>
                      <a:r>
                        <a:rPr lang="en-US" sz="1900"/>
                        <a:t>Flip p1 at J</a:t>
                      </a:r>
                    </a:p>
                  </a:txBody>
                  <a:tcPr marL="95128" marR="95128" marT="47564" marB="47564"/>
                </a:tc>
                <a:tc>
                  <a:txBody>
                    <a:bodyPr/>
                    <a:lstStyle/>
                    <a:p>
                      <a:r>
                        <a:rPr lang="en-US" sz="1900"/>
                        <a:t>p5: A–B–C–E–F–H–J–L–M–N–O–Last</a:t>
                      </a:r>
                    </a:p>
                  </a:txBody>
                  <a:tcPr marL="95128" marR="95128" marT="47564" marB="47564"/>
                </a:tc>
                <a:tc>
                  <a:txBody>
                    <a:bodyPr/>
                    <a:lstStyle/>
                    <a:p>
                      <a:r>
                        <a:rPr lang="en-US" sz="1900"/>
                        <a:t>Isosceles</a:t>
                      </a:r>
                    </a:p>
                  </a:txBody>
                  <a:tcPr marL="95128" marR="95128" marT="47564" marB="47564"/>
                </a:tc>
                <a:extLst>
                  <a:ext uri="{0D108BD9-81ED-4DB2-BD59-A6C34878D82A}">
                    <a16:rowId xmlns:a16="http://schemas.microsoft.com/office/drawing/2014/main" val="10005"/>
                  </a:ext>
                </a:extLst>
              </a:tr>
              <a:tr h="703945">
                <a:tc>
                  <a:txBody>
                    <a:bodyPr/>
                    <a:lstStyle/>
                    <a:p>
                      <a:r>
                        <a:rPr lang="en-US" sz="1900"/>
                        <a:t> Flip p1</a:t>
                      </a:r>
                      <a:r>
                        <a:rPr lang="en-US" sz="1900" baseline="0"/>
                        <a:t> at B and F</a:t>
                      </a:r>
                      <a:endParaRPr lang="en-US" sz="1900"/>
                    </a:p>
                  </a:txBody>
                  <a:tcPr marL="95128" marR="95128" marT="47564" marB="47564"/>
                </a:tc>
                <a:tc>
                  <a:txBody>
                    <a:bodyPr/>
                    <a:lstStyle/>
                    <a:p>
                      <a:r>
                        <a:rPr lang="en-US" sz="1900"/>
                        <a:t>P6: A-</a:t>
                      </a:r>
                      <a:r>
                        <a:rPr lang="en-US" sz="1900" baseline="0"/>
                        <a:t> B –D –E – F- G – O- Last</a:t>
                      </a:r>
                      <a:endParaRPr lang="en-US" sz="1900"/>
                    </a:p>
                  </a:txBody>
                  <a:tcPr marL="95128" marR="95128" marT="47564" marB="47564"/>
                </a:tc>
                <a:tc>
                  <a:txBody>
                    <a:bodyPr/>
                    <a:lstStyle/>
                    <a:p>
                      <a:r>
                        <a:rPr lang="en-US" sz="1900"/>
                        <a:t>Not a triangle</a:t>
                      </a:r>
                    </a:p>
                  </a:txBody>
                  <a:tcPr marL="95128" marR="95128" marT="47564" marB="47564"/>
                </a:tc>
                <a:extLst>
                  <a:ext uri="{0D108BD9-81ED-4DB2-BD59-A6C34878D82A}">
                    <a16:rowId xmlns:a16="http://schemas.microsoft.com/office/drawing/2014/main" val="10006"/>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92370" y="516835"/>
            <a:ext cx="3084844" cy="5772840"/>
          </a:xfrm>
        </p:spPr>
        <p:txBody>
          <a:bodyPr anchor="ctr">
            <a:normAutofit/>
          </a:bodyPr>
          <a:lstStyle/>
          <a:p>
            <a:r>
              <a:rPr lang="en-US" sz="3600">
                <a:solidFill>
                  <a:schemeClr val="bg1"/>
                </a:solidFill>
              </a:rPr>
              <a:t>Essential complexity</a:t>
            </a:r>
          </a:p>
        </p:txBody>
      </p:sp>
      <p:graphicFrame>
        <p:nvGraphicFramePr>
          <p:cNvPr id="5" name="Content Placeholder 2">
            <a:extLst>
              <a:ext uri="{FF2B5EF4-FFF2-40B4-BE49-F238E27FC236}">
                <a16:creationId xmlns:a16="http://schemas.microsoft.com/office/drawing/2014/main" id="{E7BAB34E-D80F-4D65-A087-983A37BED93F}"/>
              </a:ext>
            </a:extLst>
          </p:cNvPr>
          <p:cNvGraphicFramePr>
            <a:graphicFrameLocks noGrp="1"/>
          </p:cNvGraphicFramePr>
          <p:nvPr>
            <p:ph idx="1"/>
            <p:extLst>
              <p:ext uri="{D42A27DB-BD31-4B8C-83A1-F6EECF244321}">
                <p14:modId xmlns:p14="http://schemas.microsoft.com/office/powerpoint/2010/main" val="193201882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Content Placeholder 3">
            <a:extLst>
              <a:ext uri="{FF2B5EF4-FFF2-40B4-BE49-F238E27FC236}">
                <a16:creationId xmlns:a16="http://schemas.microsoft.com/office/drawing/2014/main" id="{FE002365-DA84-4A8E-8B44-59A1DD6893D3}"/>
              </a:ext>
            </a:extLst>
          </p:cNvPr>
          <p:cNvPicPr>
            <a:picLocks noGrp="1" noChangeAspect="1"/>
          </p:cNvPicPr>
          <p:nvPr>
            <p:ph idx="1"/>
          </p:nvPr>
        </p:nvPicPr>
        <p:blipFill>
          <a:blip r:embed="rId2"/>
          <a:stretch>
            <a:fillRect/>
          </a:stretch>
        </p:blipFill>
        <p:spPr>
          <a:xfrm>
            <a:off x="643467" y="646783"/>
            <a:ext cx="10905066" cy="5043592"/>
          </a:xfrm>
          <a:prstGeom prst="rect">
            <a:avLst/>
          </a:prstGeom>
        </p:spPr>
      </p:pic>
    </p:spTree>
    <p:extLst>
      <p:ext uri="{BB962C8B-B14F-4D97-AF65-F5344CB8AC3E}">
        <p14:creationId xmlns:p14="http://schemas.microsoft.com/office/powerpoint/2010/main" val="503359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42259" y="634946"/>
            <a:ext cx="3372529" cy="5055904"/>
          </a:xfrm>
        </p:spPr>
        <p:txBody>
          <a:bodyPr anchor="ctr">
            <a:normAutofit/>
          </a:bodyPr>
          <a:lstStyle/>
          <a:p>
            <a:r>
              <a:rPr lang="en-US" dirty="0"/>
              <a:t>Essential complexity</a:t>
            </a:r>
          </a:p>
        </p:txBody>
      </p:sp>
      <p:cxnSp>
        <p:nvCxnSpPr>
          <p:cNvPr id="12" name="Straight Connector 11">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FCD064EB-805A-4623-AA74-02DD19A5077C}"/>
              </a:ext>
            </a:extLst>
          </p:cNvPr>
          <p:cNvGraphicFramePr>
            <a:graphicFrameLocks noGrp="1"/>
          </p:cNvGraphicFramePr>
          <p:nvPr>
            <p:ph idx="1"/>
            <p:extLst>
              <p:ext uri="{D42A27DB-BD31-4B8C-83A1-F6EECF244321}">
                <p14:modId xmlns:p14="http://schemas.microsoft.com/office/powerpoint/2010/main" val="2482430679"/>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C95888C-CD03-4023-B412-A8638DDD37CA}"/>
              </a:ext>
            </a:extLst>
          </p:cNvPr>
          <p:cNvSpPr/>
          <p:nvPr/>
        </p:nvSpPr>
        <p:spPr>
          <a:xfrm>
            <a:off x="674263" y="1867405"/>
            <a:ext cx="10445937" cy="2585323"/>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If a program is well structured it can </a:t>
            </a:r>
          </a:p>
          <a:p>
            <a:pPr algn="ctr"/>
            <a:r>
              <a:rPr lang="en-US" sz="5400" b="0" cap="none" spc="0" dirty="0">
                <a:ln w="0"/>
                <a:solidFill>
                  <a:schemeClr val="tx1"/>
                </a:solidFill>
                <a:effectLst>
                  <a:outerShdw blurRad="38100" dist="19050" dir="2700000" algn="tl" rotWithShape="0">
                    <a:schemeClr val="dk1">
                      <a:alpha val="40000"/>
                    </a:schemeClr>
                  </a:outerShdw>
                </a:effectLst>
              </a:rPr>
              <a:t>always be reduced to a graph </a:t>
            </a:r>
          </a:p>
          <a:p>
            <a:pPr algn="ctr"/>
            <a:r>
              <a:rPr lang="en-US" sz="5400" b="0" cap="none" spc="0" dirty="0">
                <a:ln w="0"/>
                <a:solidFill>
                  <a:schemeClr val="tx1"/>
                </a:solidFill>
                <a:effectLst>
                  <a:outerShdw blurRad="38100" dist="19050" dir="2700000" algn="tl" rotWithShape="0">
                    <a:schemeClr val="dk1">
                      <a:alpha val="40000"/>
                    </a:schemeClr>
                  </a:outerShdw>
                </a:effectLst>
              </a:rPr>
              <a:t>with o</a:t>
            </a:r>
            <a:r>
              <a:rPr lang="en-US" sz="5400" dirty="0">
                <a:ln w="0"/>
                <a:effectLst>
                  <a:outerShdw blurRad="38100" dist="19050" dir="2700000" algn="tl" rotWithShape="0">
                    <a:schemeClr val="dk1">
                      <a:alpha val="40000"/>
                    </a:schemeClr>
                  </a:outerShdw>
                </a:effectLst>
              </a:rPr>
              <a:t>ne path</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433604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1" y="0"/>
            <a:ext cx="12085982" cy="6858000"/>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E417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Violations of structured programming</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0E7F8720-3CEC-4D0C-B3E4-446F129CD7CE}"/>
              </a:ext>
            </a:extLst>
          </p:cNvPr>
          <p:cNvPicPr>
            <a:picLocks noGrp="1" noChangeAspect="1"/>
          </p:cNvPicPr>
          <p:nvPr>
            <p:ph idx="1"/>
          </p:nvPr>
        </p:nvPicPr>
        <p:blipFill>
          <a:blip r:embed="rId2"/>
          <a:stretch>
            <a:fillRect/>
          </a:stretch>
        </p:blipFill>
        <p:spPr>
          <a:xfrm>
            <a:off x="5286550" y="640080"/>
            <a:ext cx="6267236" cy="557784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EA251A-F5EA-43DA-A0D4-77AC83484B70}"/>
              </a:ext>
            </a:extLst>
          </p:cNvPr>
          <p:cNvSpPr/>
          <p:nvPr/>
        </p:nvSpPr>
        <p:spPr>
          <a:xfrm>
            <a:off x="3676687" y="2967335"/>
            <a:ext cx="4838633"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Dataflow Testing</a:t>
            </a:r>
          </a:p>
        </p:txBody>
      </p:sp>
    </p:spTree>
    <p:extLst>
      <p:ext uri="{BB962C8B-B14F-4D97-AF65-F5344CB8AC3E}">
        <p14:creationId xmlns:p14="http://schemas.microsoft.com/office/powerpoint/2010/main" val="4099349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D29F-68A7-4E24-86FB-DFE8BCDCF6B7}"/>
              </a:ext>
            </a:extLst>
          </p:cNvPr>
          <p:cNvSpPr>
            <a:spLocks noGrp="1"/>
          </p:cNvSpPr>
          <p:nvPr>
            <p:ph type="title"/>
          </p:nvPr>
        </p:nvSpPr>
        <p:spPr>
          <a:xfrm>
            <a:off x="1097280" y="286603"/>
            <a:ext cx="10058400" cy="1450757"/>
          </a:xfrm>
        </p:spPr>
        <p:txBody>
          <a:bodyPr>
            <a:normAutofit/>
          </a:bodyPr>
          <a:lstStyle/>
          <a:p>
            <a:r>
              <a:rPr lang="en-IN" dirty="0"/>
              <a:t>How it differs from path/control flow testing?</a:t>
            </a:r>
          </a:p>
        </p:txBody>
      </p:sp>
      <p:graphicFrame>
        <p:nvGraphicFramePr>
          <p:cNvPr id="5" name="Content Placeholder 2">
            <a:extLst>
              <a:ext uri="{FF2B5EF4-FFF2-40B4-BE49-F238E27FC236}">
                <a16:creationId xmlns:a16="http://schemas.microsoft.com/office/drawing/2014/main" id="{15577AC5-6341-4D22-B45B-FC2C1ECE3161}"/>
              </a:ext>
            </a:extLst>
          </p:cNvPr>
          <p:cNvGraphicFramePr>
            <a:graphicFrameLocks noGrp="1"/>
          </p:cNvGraphicFramePr>
          <p:nvPr>
            <p:ph idx="1"/>
            <p:extLst>
              <p:ext uri="{D42A27DB-BD31-4B8C-83A1-F6EECF244321}">
                <p14:modId xmlns:p14="http://schemas.microsoft.com/office/powerpoint/2010/main" val="388400317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88678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58087-9073-41EF-A0D6-A98AED4B3DF7}"/>
              </a:ext>
            </a:extLst>
          </p:cNvPr>
          <p:cNvSpPr>
            <a:spLocks noGrp="1"/>
          </p:cNvSpPr>
          <p:nvPr>
            <p:ph type="title"/>
          </p:nvPr>
        </p:nvSpPr>
        <p:spPr/>
        <p:txBody>
          <a:bodyPr/>
          <a:lstStyle/>
          <a:p>
            <a:r>
              <a:rPr lang="en-IN" dirty="0"/>
              <a:t>Consider this snippet</a:t>
            </a:r>
          </a:p>
        </p:txBody>
      </p:sp>
      <p:sp>
        <p:nvSpPr>
          <p:cNvPr id="3" name="Content Placeholder 2">
            <a:extLst>
              <a:ext uri="{FF2B5EF4-FFF2-40B4-BE49-F238E27FC236}">
                <a16:creationId xmlns:a16="http://schemas.microsoft.com/office/drawing/2014/main" id="{71BF50B0-0CBD-4D8F-8037-8BDA446709F1}"/>
              </a:ext>
            </a:extLst>
          </p:cNvPr>
          <p:cNvSpPr>
            <a:spLocks noGrp="1"/>
          </p:cNvSpPr>
          <p:nvPr>
            <p:ph idx="1"/>
          </p:nvPr>
        </p:nvSpPr>
        <p:spPr/>
        <p:txBody>
          <a:bodyPr>
            <a:normAutofit lnSpcReduction="10000"/>
          </a:bodyPr>
          <a:lstStyle/>
          <a:p>
            <a:pPr marL="0" indent="0">
              <a:buNone/>
            </a:pPr>
            <a:r>
              <a:rPr lang="en-IN" dirty="0"/>
              <a:t>1.#include&lt;</a:t>
            </a:r>
            <a:r>
              <a:rPr lang="en-IN" dirty="0" err="1"/>
              <a:t>stdio.h</a:t>
            </a:r>
            <a:r>
              <a:rPr lang="en-IN" dirty="0"/>
              <a:t>&gt;</a:t>
            </a:r>
          </a:p>
          <a:p>
            <a:pPr marL="0" indent="0">
              <a:buNone/>
            </a:pPr>
            <a:r>
              <a:rPr lang="en-IN" dirty="0"/>
              <a:t>2.Void main()</a:t>
            </a:r>
          </a:p>
          <a:p>
            <a:pPr marL="0" indent="0">
              <a:buNone/>
            </a:pPr>
            <a:r>
              <a:rPr lang="en-IN" dirty="0"/>
              <a:t>3.{</a:t>
            </a:r>
          </a:p>
          <a:p>
            <a:pPr marL="0" indent="0">
              <a:buNone/>
            </a:pPr>
            <a:r>
              <a:rPr lang="en-IN" dirty="0"/>
              <a:t>4.Int a ,</a:t>
            </a:r>
            <a:r>
              <a:rPr lang="en-IN" dirty="0" err="1"/>
              <a:t>b,c</a:t>
            </a:r>
            <a:r>
              <a:rPr lang="en-IN" dirty="0"/>
              <a:t>;</a:t>
            </a:r>
          </a:p>
          <a:p>
            <a:pPr marL="0" indent="0">
              <a:buNone/>
            </a:pPr>
            <a:r>
              <a:rPr lang="en-IN" dirty="0"/>
              <a:t>5.a=</a:t>
            </a:r>
            <a:r>
              <a:rPr lang="en-IN" dirty="0" err="1"/>
              <a:t>b+c</a:t>
            </a:r>
            <a:r>
              <a:rPr lang="en-IN" dirty="0"/>
              <a:t>;</a:t>
            </a:r>
          </a:p>
          <a:p>
            <a:pPr marL="0" indent="0">
              <a:buNone/>
            </a:pPr>
            <a:r>
              <a:rPr lang="en-IN" dirty="0"/>
              <a:t>6.printf(“%d”, a);</a:t>
            </a:r>
          </a:p>
          <a:p>
            <a:pPr marL="0" indent="0">
              <a:buNone/>
            </a:pPr>
            <a:r>
              <a:rPr lang="en-IN" dirty="0"/>
              <a:t>7.}</a:t>
            </a:r>
          </a:p>
          <a:p>
            <a:pPr marL="0" indent="0" algn="ctr">
              <a:buNone/>
            </a:pPr>
            <a:r>
              <a:rPr lang="en-IN" b="1" dirty="0"/>
              <a:t>What will be the output?</a:t>
            </a:r>
          </a:p>
        </p:txBody>
      </p:sp>
    </p:spTree>
    <p:extLst>
      <p:ext uri="{BB962C8B-B14F-4D97-AF65-F5344CB8AC3E}">
        <p14:creationId xmlns:p14="http://schemas.microsoft.com/office/powerpoint/2010/main" val="11911162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A110325-8E24-4C29-80A1-2400B9385765}"/>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The output may be</a:t>
            </a:r>
          </a:p>
        </p:txBody>
      </p:sp>
      <p:graphicFrame>
        <p:nvGraphicFramePr>
          <p:cNvPr id="5" name="Content Placeholder 2">
            <a:extLst>
              <a:ext uri="{FF2B5EF4-FFF2-40B4-BE49-F238E27FC236}">
                <a16:creationId xmlns:a16="http://schemas.microsoft.com/office/drawing/2014/main" id="{54828938-2805-431F-90EC-4E173FB9E26E}"/>
              </a:ext>
            </a:extLst>
          </p:cNvPr>
          <p:cNvGraphicFramePr>
            <a:graphicFrameLocks noGrp="1"/>
          </p:cNvGraphicFramePr>
          <p:nvPr>
            <p:ph idx="1"/>
            <p:extLst>
              <p:ext uri="{D42A27DB-BD31-4B8C-83A1-F6EECF244321}">
                <p14:modId xmlns:p14="http://schemas.microsoft.com/office/powerpoint/2010/main" val="1617860569"/>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27422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F760F69-B1CD-47B5-8846-73B89E32BEC8}"/>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What is dataflow testing?</a:t>
            </a:r>
            <a:br>
              <a:rPr lang="en-IN" sz="3600">
                <a:solidFill>
                  <a:schemeClr val="bg1"/>
                </a:solidFill>
              </a:rPr>
            </a:br>
            <a:endParaRPr lang="en-IN" sz="3600">
              <a:solidFill>
                <a:schemeClr val="bg1"/>
              </a:solidFill>
            </a:endParaRPr>
          </a:p>
        </p:txBody>
      </p:sp>
      <p:graphicFrame>
        <p:nvGraphicFramePr>
          <p:cNvPr id="5" name="Content Placeholder 2">
            <a:extLst>
              <a:ext uri="{FF2B5EF4-FFF2-40B4-BE49-F238E27FC236}">
                <a16:creationId xmlns:a16="http://schemas.microsoft.com/office/drawing/2014/main" id="{EA2BB948-A3AB-41F4-A8A6-5FBD9F2959E3}"/>
              </a:ext>
            </a:extLst>
          </p:cNvPr>
          <p:cNvGraphicFramePr>
            <a:graphicFrameLocks noGrp="1"/>
          </p:cNvGraphicFramePr>
          <p:nvPr>
            <p:ph idx="1"/>
            <p:extLst>
              <p:ext uri="{D42A27DB-BD31-4B8C-83A1-F6EECF244321}">
                <p14:modId xmlns:p14="http://schemas.microsoft.com/office/powerpoint/2010/main" val="1052098962"/>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78846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C685C95-63B2-4C5A-A27C-C21B4A172B90}"/>
              </a:ext>
            </a:extLst>
          </p:cNvPr>
          <p:cNvSpPr>
            <a:spLocks noGrp="1"/>
          </p:cNvSpPr>
          <p:nvPr>
            <p:ph type="title"/>
          </p:nvPr>
        </p:nvSpPr>
        <p:spPr>
          <a:xfrm>
            <a:off x="492370" y="516835"/>
            <a:ext cx="3084844" cy="5772840"/>
          </a:xfrm>
        </p:spPr>
        <p:txBody>
          <a:bodyPr anchor="ctr">
            <a:normAutofit/>
          </a:bodyPr>
          <a:lstStyle/>
          <a:p>
            <a:r>
              <a:rPr lang="en-IN" sz="3300">
                <a:solidFill>
                  <a:schemeClr val="bg1"/>
                </a:solidFill>
              </a:rPr>
              <a:t>Define/reference Anomalies</a:t>
            </a:r>
          </a:p>
        </p:txBody>
      </p:sp>
      <p:graphicFrame>
        <p:nvGraphicFramePr>
          <p:cNvPr id="5" name="Content Placeholder 2">
            <a:extLst>
              <a:ext uri="{FF2B5EF4-FFF2-40B4-BE49-F238E27FC236}">
                <a16:creationId xmlns:a16="http://schemas.microsoft.com/office/drawing/2014/main" id="{2FAD8C83-A052-43F3-9D66-C3EA01E3BA2C}"/>
              </a:ext>
            </a:extLst>
          </p:cNvPr>
          <p:cNvGraphicFramePr>
            <a:graphicFrameLocks noGrp="1"/>
          </p:cNvGraphicFramePr>
          <p:nvPr>
            <p:ph idx="1"/>
            <p:extLst>
              <p:ext uri="{D42A27DB-BD31-4B8C-83A1-F6EECF244321}">
                <p14:modId xmlns:p14="http://schemas.microsoft.com/office/powerpoint/2010/main" val="3989190718"/>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90556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normAutofit/>
          </a:bodyPr>
          <a:lstStyle/>
          <a:p>
            <a:r>
              <a:rPr lang="en-US"/>
              <a:t>Structural Testing</a:t>
            </a:r>
          </a:p>
        </p:txBody>
      </p:sp>
      <p:graphicFrame>
        <p:nvGraphicFramePr>
          <p:cNvPr id="5" name="Content Placeholder 2">
            <a:extLst>
              <a:ext uri="{FF2B5EF4-FFF2-40B4-BE49-F238E27FC236}">
                <a16:creationId xmlns:a16="http://schemas.microsoft.com/office/drawing/2014/main" id="{BD2CD14C-5BDC-44A9-8BC8-72E9BE96A3C8}"/>
              </a:ext>
            </a:extLst>
          </p:cNvPr>
          <p:cNvGraphicFramePr>
            <a:graphicFrameLocks noGrp="1"/>
          </p:cNvGraphicFramePr>
          <p:nvPr>
            <p:ph idx="1"/>
            <p:extLst>
              <p:ext uri="{D42A27DB-BD31-4B8C-83A1-F6EECF244321}">
                <p14:modId xmlns:p14="http://schemas.microsoft.com/office/powerpoint/2010/main" val="847259286"/>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1EA5B-AD8C-4E6C-83C0-018005E95F50}"/>
              </a:ext>
            </a:extLst>
          </p:cNvPr>
          <p:cNvSpPr>
            <a:spLocks noGrp="1"/>
          </p:cNvSpPr>
          <p:nvPr>
            <p:ph type="title"/>
          </p:nvPr>
        </p:nvSpPr>
        <p:spPr>
          <a:xfrm>
            <a:off x="1036320" y="286603"/>
            <a:ext cx="10058400" cy="1450757"/>
          </a:xfrm>
        </p:spPr>
        <p:txBody>
          <a:bodyPr>
            <a:normAutofit/>
          </a:bodyPr>
          <a:lstStyle/>
          <a:p>
            <a:r>
              <a:rPr lang="en-IN"/>
              <a:t>Terminologies/definitions in dataflow</a:t>
            </a:r>
            <a:endParaRPr lang="en-IN" dirty="0"/>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Error">
            <a:extLst>
              <a:ext uri="{FF2B5EF4-FFF2-40B4-BE49-F238E27FC236}">
                <a16:creationId xmlns:a16="http://schemas.microsoft.com/office/drawing/2014/main" id="{70588448-82DD-411C-B320-F3E4C98FB6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17" name="Content Placeholder 2">
            <a:extLst>
              <a:ext uri="{FF2B5EF4-FFF2-40B4-BE49-F238E27FC236}">
                <a16:creationId xmlns:a16="http://schemas.microsoft.com/office/drawing/2014/main" id="{FA444702-A6E7-47A7-9A7F-0F547D143B6F}"/>
              </a:ext>
            </a:extLst>
          </p:cNvPr>
          <p:cNvSpPr>
            <a:spLocks noGrp="1"/>
          </p:cNvSpPr>
          <p:nvPr>
            <p:ph idx="1"/>
          </p:nvPr>
        </p:nvSpPr>
        <p:spPr>
          <a:xfrm>
            <a:off x="4706460" y="2108201"/>
            <a:ext cx="6388260" cy="3760891"/>
          </a:xfrm>
        </p:spPr>
        <p:txBody>
          <a:bodyPr>
            <a:normAutofit/>
          </a:bodyPr>
          <a:lstStyle/>
          <a:p>
            <a:r>
              <a:rPr lang="en-IN" b="1"/>
              <a:t>Defining Node</a:t>
            </a:r>
          </a:p>
          <a:p>
            <a:r>
              <a:rPr lang="en-IN"/>
              <a:t>Node </a:t>
            </a:r>
            <a:r>
              <a:rPr lang="en-IN" i="1"/>
              <a:t>n </a:t>
            </a:r>
            <a:r>
              <a:rPr lang="en-IN"/>
              <a:t>∈ </a:t>
            </a:r>
            <a:r>
              <a:rPr lang="en-IN" i="1"/>
              <a:t>G</a:t>
            </a:r>
            <a:r>
              <a:rPr lang="en-IN"/>
              <a:t>(</a:t>
            </a:r>
            <a:r>
              <a:rPr lang="en-IN" i="1"/>
              <a:t>P</a:t>
            </a:r>
            <a:r>
              <a:rPr lang="en-IN"/>
              <a:t>) is a </a:t>
            </a:r>
            <a:r>
              <a:rPr lang="en-IN" i="1"/>
              <a:t>defining node </a:t>
            </a:r>
            <a:r>
              <a:rPr lang="en-IN"/>
              <a:t>of the variable </a:t>
            </a:r>
            <a:r>
              <a:rPr lang="en-IN" i="1"/>
              <a:t>v </a:t>
            </a:r>
            <a:r>
              <a:rPr lang="en-IN"/>
              <a:t>∈ </a:t>
            </a:r>
            <a:r>
              <a:rPr lang="en-IN" i="1"/>
              <a:t>V</a:t>
            </a:r>
            <a:r>
              <a:rPr lang="en-IN"/>
              <a:t>, written as DEF(</a:t>
            </a:r>
            <a:r>
              <a:rPr lang="en-IN" i="1"/>
              <a:t>v</a:t>
            </a:r>
            <a:r>
              <a:rPr lang="en-IN"/>
              <a:t>, </a:t>
            </a:r>
            <a:r>
              <a:rPr lang="en-IN" i="1"/>
              <a:t>n</a:t>
            </a:r>
            <a:r>
              <a:rPr lang="en-IN"/>
              <a:t>), if and only if the value of variable </a:t>
            </a:r>
            <a:r>
              <a:rPr lang="en-IN" i="1"/>
              <a:t>v </a:t>
            </a:r>
            <a:r>
              <a:rPr lang="en-IN"/>
              <a:t>is defined as the statement fragment corresponding to node </a:t>
            </a:r>
            <a:r>
              <a:rPr lang="en-IN" i="1"/>
              <a:t>n</a:t>
            </a:r>
            <a:r>
              <a:rPr lang="en-IN"/>
              <a:t>.</a:t>
            </a:r>
          </a:p>
          <a:p>
            <a:r>
              <a:rPr lang="en-IN"/>
              <a:t>Input statements, assignment statements, loop control statements, and procedure calls are all examples of statements that are defining nodes. When the code corresponding to such statements executes, the contents of the memory location(s) associated with the variables are changed.</a:t>
            </a:r>
          </a:p>
        </p:txBody>
      </p:sp>
      <p:sp>
        <p:nvSpPr>
          <p:cNvPr id="18" name="Rectangle 13">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3305454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13366B-8A65-4C86-AE1E-6150223B5950}"/>
              </a:ext>
            </a:extLst>
          </p:cNvPr>
          <p:cNvSpPr>
            <a:spLocks noGrp="1"/>
          </p:cNvSpPr>
          <p:nvPr>
            <p:ph type="title"/>
          </p:nvPr>
        </p:nvSpPr>
        <p:spPr>
          <a:xfrm>
            <a:off x="1036320" y="286603"/>
            <a:ext cx="10058400" cy="1450757"/>
          </a:xfrm>
        </p:spPr>
        <p:txBody>
          <a:bodyPr>
            <a:normAutofit/>
          </a:bodyPr>
          <a:lstStyle/>
          <a:p>
            <a:r>
              <a:rPr lang="en-IN" dirty="0"/>
              <a:t>Usage Node</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Flow">
            <a:extLst>
              <a:ext uri="{FF2B5EF4-FFF2-40B4-BE49-F238E27FC236}">
                <a16:creationId xmlns:a16="http://schemas.microsoft.com/office/drawing/2014/main" id="{A7901B65-F10D-4219-9C44-B0994B6EE0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50017523-A10B-4F8C-A24B-0CE75E710CE5}"/>
              </a:ext>
            </a:extLst>
          </p:cNvPr>
          <p:cNvSpPr>
            <a:spLocks noGrp="1"/>
          </p:cNvSpPr>
          <p:nvPr>
            <p:ph idx="1"/>
          </p:nvPr>
        </p:nvSpPr>
        <p:spPr>
          <a:xfrm>
            <a:off x="4706460" y="2108201"/>
            <a:ext cx="6388260" cy="3760891"/>
          </a:xfrm>
        </p:spPr>
        <p:txBody>
          <a:bodyPr>
            <a:normAutofit/>
          </a:bodyPr>
          <a:lstStyle/>
          <a:p>
            <a:r>
              <a:rPr lang="en-IN" dirty="0"/>
              <a:t>Node </a:t>
            </a:r>
            <a:r>
              <a:rPr lang="en-IN" i="1" dirty="0"/>
              <a:t>n </a:t>
            </a:r>
            <a:r>
              <a:rPr lang="en-IN" dirty="0"/>
              <a:t>∈ </a:t>
            </a:r>
            <a:r>
              <a:rPr lang="en-IN" i="1" dirty="0"/>
              <a:t>G</a:t>
            </a:r>
            <a:r>
              <a:rPr lang="en-IN" dirty="0"/>
              <a:t>(</a:t>
            </a:r>
            <a:r>
              <a:rPr lang="en-IN" i="1" dirty="0"/>
              <a:t>P</a:t>
            </a:r>
            <a:r>
              <a:rPr lang="en-IN" dirty="0"/>
              <a:t>) is a </a:t>
            </a:r>
            <a:r>
              <a:rPr lang="en-IN" i="1" dirty="0"/>
              <a:t>usage node </a:t>
            </a:r>
            <a:r>
              <a:rPr lang="en-IN" dirty="0"/>
              <a:t>of the variable </a:t>
            </a:r>
            <a:r>
              <a:rPr lang="en-IN" i="1" dirty="0"/>
              <a:t>v </a:t>
            </a:r>
            <a:r>
              <a:rPr lang="en-IN" dirty="0"/>
              <a:t>∈ </a:t>
            </a:r>
            <a:r>
              <a:rPr lang="en-IN" i="1" dirty="0"/>
              <a:t>V</a:t>
            </a:r>
            <a:r>
              <a:rPr lang="en-IN" dirty="0"/>
              <a:t>, written as USE(</a:t>
            </a:r>
            <a:r>
              <a:rPr lang="en-IN" i="1" dirty="0"/>
              <a:t>v</a:t>
            </a:r>
            <a:r>
              <a:rPr lang="en-IN" dirty="0"/>
              <a:t>, </a:t>
            </a:r>
            <a:r>
              <a:rPr lang="en-IN" i="1" dirty="0"/>
              <a:t>n</a:t>
            </a:r>
            <a:r>
              <a:rPr lang="en-IN" dirty="0"/>
              <a:t>), if and only if the value of the variable </a:t>
            </a:r>
            <a:r>
              <a:rPr lang="en-IN" i="1" dirty="0"/>
              <a:t>v </a:t>
            </a:r>
            <a:r>
              <a:rPr lang="en-IN" dirty="0"/>
              <a:t>is used as the statement fragment corresponding to node </a:t>
            </a:r>
            <a:r>
              <a:rPr lang="en-IN" i="1" dirty="0"/>
              <a:t>n</a:t>
            </a:r>
            <a:r>
              <a:rPr lang="en-IN" dirty="0"/>
              <a:t>.</a:t>
            </a:r>
          </a:p>
          <a:p>
            <a:r>
              <a:rPr lang="en-IN" dirty="0"/>
              <a:t>Output statements, assignment statements, conditional statements, loop control statements, and procedure calls are all examples of statements that are usage nodes. When the code corresponding to such statements executes, the contents of the memory location(s) associated with the variables remain unchanged.</a:t>
            </a:r>
          </a:p>
        </p:txBody>
      </p:sp>
      <p:sp>
        <p:nvSpPr>
          <p:cNvPr id="14" name="Rectangle 13">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896285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6CFAF-928D-46FD-AFF8-C273B6823F2B}"/>
              </a:ext>
            </a:extLst>
          </p:cNvPr>
          <p:cNvSpPr>
            <a:spLocks noGrp="1"/>
          </p:cNvSpPr>
          <p:nvPr>
            <p:ph type="title"/>
          </p:nvPr>
        </p:nvSpPr>
        <p:spPr>
          <a:xfrm>
            <a:off x="1097280" y="286603"/>
            <a:ext cx="10058400" cy="1450757"/>
          </a:xfrm>
        </p:spPr>
        <p:txBody>
          <a:bodyPr>
            <a:normAutofit/>
          </a:bodyPr>
          <a:lstStyle/>
          <a:p>
            <a:r>
              <a:rPr lang="en-IN" dirty="0"/>
              <a:t>Predicate Use</a:t>
            </a:r>
          </a:p>
        </p:txBody>
      </p:sp>
      <p:graphicFrame>
        <p:nvGraphicFramePr>
          <p:cNvPr id="5" name="Content Placeholder 2">
            <a:extLst>
              <a:ext uri="{FF2B5EF4-FFF2-40B4-BE49-F238E27FC236}">
                <a16:creationId xmlns:a16="http://schemas.microsoft.com/office/drawing/2014/main" id="{7C728493-E921-4258-B9E1-C73C1CCECD36}"/>
              </a:ext>
            </a:extLst>
          </p:cNvPr>
          <p:cNvGraphicFramePr>
            <a:graphicFrameLocks noGrp="1"/>
          </p:cNvGraphicFramePr>
          <p:nvPr>
            <p:ph idx="1"/>
            <p:extLst>
              <p:ext uri="{D42A27DB-BD31-4B8C-83A1-F6EECF244321}">
                <p14:modId xmlns:p14="http://schemas.microsoft.com/office/powerpoint/2010/main" val="601124759"/>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47774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03A0DC-2C47-4874-9B70-5ED6BA1F75EE}"/>
              </a:ext>
            </a:extLst>
          </p:cNvPr>
          <p:cNvSpPr>
            <a:spLocks noGrp="1"/>
          </p:cNvSpPr>
          <p:nvPr>
            <p:ph type="title"/>
          </p:nvPr>
        </p:nvSpPr>
        <p:spPr>
          <a:xfrm>
            <a:off x="492369" y="605896"/>
            <a:ext cx="3642309" cy="5646208"/>
          </a:xfrm>
        </p:spPr>
        <p:txBody>
          <a:bodyPr anchor="ctr">
            <a:normAutofit/>
          </a:bodyPr>
          <a:lstStyle/>
          <a:p>
            <a:r>
              <a:rPr lang="en-IN" sz="4400">
                <a:solidFill>
                  <a:srgbClr val="FFFFFF"/>
                </a:solidFill>
              </a:rPr>
              <a:t>Definition Use path</a:t>
            </a:r>
          </a:p>
        </p:txBody>
      </p:sp>
      <p:sp>
        <p:nvSpPr>
          <p:cNvPr id="3" name="Content Placeholder 2">
            <a:extLst>
              <a:ext uri="{FF2B5EF4-FFF2-40B4-BE49-F238E27FC236}">
                <a16:creationId xmlns:a16="http://schemas.microsoft.com/office/drawing/2014/main" id="{6C304723-098E-4802-8BDD-527509B0C7A0}"/>
              </a:ext>
            </a:extLst>
          </p:cNvPr>
          <p:cNvSpPr>
            <a:spLocks noGrp="1"/>
          </p:cNvSpPr>
          <p:nvPr>
            <p:ph idx="1"/>
          </p:nvPr>
        </p:nvSpPr>
        <p:spPr>
          <a:xfrm>
            <a:off x="5231958" y="605896"/>
            <a:ext cx="5923721" cy="5646208"/>
          </a:xfrm>
        </p:spPr>
        <p:txBody>
          <a:bodyPr anchor="ctr">
            <a:normAutofit/>
          </a:bodyPr>
          <a:lstStyle/>
          <a:p>
            <a:r>
              <a:rPr lang="en-IN" sz="2400"/>
              <a:t>A </a:t>
            </a:r>
            <a:r>
              <a:rPr lang="en-IN" sz="2400" i="1"/>
              <a:t>definition/use path </a:t>
            </a:r>
            <a:r>
              <a:rPr lang="en-IN" sz="2400"/>
              <a:t>with respect to a variable </a:t>
            </a:r>
            <a:r>
              <a:rPr lang="en-IN" sz="2400" i="1"/>
              <a:t>v </a:t>
            </a:r>
            <a:r>
              <a:rPr lang="en-IN" sz="2400"/>
              <a:t>(denoted du-path) is a path in PATHS(</a:t>
            </a:r>
            <a:r>
              <a:rPr lang="en-IN" sz="2400" i="1"/>
              <a:t>P</a:t>
            </a:r>
            <a:r>
              <a:rPr lang="en-IN" sz="2400"/>
              <a:t>) such</a:t>
            </a:r>
          </a:p>
          <a:p>
            <a:r>
              <a:rPr lang="en-IN" sz="2400"/>
              <a:t>that, for some </a:t>
            </a:r>
            <a:r>
              <a:rPr lang="en-IN" sz="2400" i="1"/>
              <a:t>v </a:t>
            </a:r>
            <a:r>
              <a:rPr lang="en-IN" sz="2400"/>
              <a:t>∈ </a:t>
            </a:r>
            <a:r>
              <a:rPr lang="en-IN" sz="2400" i="1"/>
              <a:t>V</a:t>
            </a:r>
            <a:r>
              <a:rPr lang="en-IN" sz="2400"/>
              <a:t>, there are define and usage nodes DEF(</a:t>
            </a:r>
            <a:r>
              <a:rPr lang="en-IN" sz="2400" i="1"/>
              <a:t>v</a:t>
            </a:r>
            <a:r>
              <a:rPr lang="en-IN" sz="2400"/>
              <a:t>, </a:t>
            </a:r>
            <a:r>
              <a:rPr lang="en-IN" sz="2400" i="1"/>
              <a:t>m</a:t>
            </a:r>
            <a:r>
              <a:rPr lang="en-IN" sz="2400"/>
              <a:t>) and USE(</a:t>
            </a:r>
            <a:r>
              <a:rPr lang="en-IN" sz="2400" i="1"/>
              <a:t>v</a:t>
            </a:r>
            <a:r>
              <a:rPr lang="en-IN" sz="2400"/>
              <a:t>, </a:t>
            </a:r>
            <a:r>
              <a:rPr lang="en-IN" sz="2400" i="1"/>
              <a:t>n</a:t>
            </a:r>
            <a:r>
              <a:rPr lang="en-IN" sz="2400"/>
              <a:t>) such that </a:t>
            </a:r>
            <a:r>
              <a:rPr lang="en-IN" sz="2400" i="1"/>
              <a:t>m </a:t>
            </a:r>
            <a:r>
              <a:rPr lang="en-IN" sz="2400"/>
              <a:t>and</a:t>
            </a:r>
          </a:p>
          <a:p>
            <a:r>
              <a:rPr lang="en-IN" sz="2400" i="1"/>
              <a:t>n </a:t>
            </a:r>
            <a:r>
              <a:rPr lang="en-IN" sz="2400"/>
              <a:t>are the initial and final nodes of the path.</a:t>
            </a:r>
          </a:p>
        </p:txBody>
      </p:sp>
    </p:spTree>
    <p:extLst>
      <p:ext uri="{BB962C8B-B14F-4D97-AF65-F5344CB8AC3E}">
        <p14:creationId xmlns:p14="http://schemas.microsoft.com/office/powerpoint/2010/main" val="7162822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C8C95C-4068-45A3-A841-0E0AE646B74B}"/>
              </a:ext>
            </a:extLst>
          </p:cNvPr>
          <p:cNvSpPr>
            <a:spLocks noGrp="1"/>
          </p:cNvSpPr>
          <p:nvPr>
            <p:ph type="title"/>
          </p:nvPr>
        </p:nvSpPr>
        <p:spPr>
          <a:xfrm>
            <a:off x="1036320" y="286603"/>
            <a:ext cx="10058400" cy="1450757"/>
          </a:xfrm>
        </p:spPr>
        <p:txBody>
          <a:bodyPr>
            <a:normAutofit/>
          </a:bodyPr>
          <a:lstStyle/>
          <a:p>
            <a:r>
              <a:rPr lang="en-IN" dirty="0"/>
              <a:t>Definition clear path</a:t>
            </a:r>
          </a:p>
        </p:txBody>
      </p:sp>
      <p:cxnSp>
        <p:nvCxnSpPr>
          <p:cNvPr id="12" name="Straight Connector 11">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Error">
            <a:extLst>
              <a:ext uri="{FF2B5EF4-FFF2-40B4-BE49-F238E27FC236}">
                <a16:creationId xmlns:a16="http://schemas.microsoft.com/office/drawing/2014/main" id="{4E676BD9-0CB4-4893-B4DB-76EAA8893A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Content Placeholder 2">
            <a:extLst>
              <a:ext uri="{FF2B5EF4-FFF2-40B4-BE49-F238E27FC236}">
                <a16:creationId xmlns:a16="http://schemas.microsoft.com/office/drawing/2014/main" id="{60262369-16F4-4401-A0B7-43ABC39EB885}"/>
              </a:ext>
            </a:extLst>
          </p:cNvPr>
          <p:cNvSpPr>
            <a:spLocks noGrp="1"/>
          </p:cNvSpPr>
          <p:nvPr>
            <p:ph idx="1"/>
          </p:nvPr>
        </p:nvSpPr>
        <p:spPr>
          <a:xfrm>
            <a:off x="4706460" y="2108201"/>
            <a:ext cx="6388260" cy="3760891"/>
          </a:xfrm>
        </p:spPr>
        <p:txBody>
          <a:bodyPr>
            <a:normAutofit/>
          </a:bodyPr>
          <a:lstStyle/>
          <a:p>
            <a:r>
              <a:rPr lang="en-IN" dirty="0"/>
              <a:t>A </a:t>
            </a:r>
            <a:r>
              <a:rPr lang="en-IN" i="1" dirty="0"/>
              <a:t>definition-clear path </a:t>
            </a:r>
            <a:r>
              <a:rPr lang="en-IN" dirty="0"/>
              <a:t>with respect to a variable </a:t>
            </a:r>
            <a:r>
              <a:rPr lang="en-IN" i="1" dirty="0"/>
              <a:t>v </a:t>
            </a:r>
            <a:r>
              <a:rPr lang="en-IN" dirty="0"/>
              <a:t>(denoted dc-path) is a definition/use path in PATHS(</a:t>
            </a:r>
            <a:r>
              <a:rPr lang="en-IN" i="1" dirty="0"/>
              <a:t>P</a:t>
            </a:r>
            <a:r>
              <a:rPr lang="en-IN" dirty="0"/>
              <a:t>) with initial and final nodes DEF(</a:t>
            </a:r>
            <a:r>
              <a:rPr lang="en-IN" i="1" dirty="0"/>
              <a:t>v</a:t>
            </a:r>
            <a:r>
              <a:rPr lang="en-IN" dirty="0"/>
              <a:t>, </a:t>
            </a:r>
            <a:r>
              <a:rPr lang="en-IN" i="1" dirty="0"/>
              <a:t>m</a:t>
            </a:r>
            <a:r>
              <a:rPr lang="en-IN" dirty="0"/>
              <a:t>) and USE(</a:t>
            </a:r>
            <a:r>
              <a:rPr lang="en-IN" i="1" dirty="0"/>
              <a:t>v</a:t>
            </a:r>
            <a:r>
              <a:rPr lang="en-IN" dirty="0"/>
              <a:t>, </a:t>
            </a:r>
            <a:r>
              <a:rPr lang="en-IN" i="1" dirty="0"/>
              <a:t>n</a:t>
            </a:r>
            <a:r>
              <a:rPr lang="en-IN" dirty="0"/>
              <a:t>) such that no other node in the path is a defining node of </a:t>
            </a:r>
            <a:r>
              <a:rPr lang="en-IN" i="1" dirty="0"/>
              <a:t>v</a:t>
            </a:r>
            <a:r>
              <a:rPr lang="en-IN" dirty="0"/>
              <a:t>.</a:t>
            </a:r>
          </a:p>
        </p:txBody>
      </p:sp>
      <p:sp>
        <p:nvSpPr>
          <p:cNvPr id="14" name="Rectangle 13">
            <a:extLst>
              <a:ext uri="{FF2B5EF4-FFF2-40B4-BE49-F238E27FC236}">
                <a16:creationId xmlns:a16="http://schemas.microsoft.com/office/drawing/2014/main" id="{9E4CE3CF-6887-4947-8090-EC10F183F2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68680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D5D88858-EE18-45A8-8250-04C57BB4ED4C}"/>
              </a:ext>
            </a:extLst>
          </p:cNvPr>
          <p:cNvPicPr>
            <a:picLocks noGrp="1" noChangeAspect="1"/>
          </p:cNvPicPr>
          <p:nvPr>
            <p:ph idx="1"/>
          </p:nvPr>
        </p:nvPicPr>
        <p:blipFill>
          <a:blip r:embed="rId2"/>
          <a:stretch>
            <a:fillRect/>
          </a:stretch>
        </p:blipFill>
        <p:spPr>
          <a:xfrm>
            <a:off x="2053437" y="643538"/>
            <a:ext cx="8086226" cy="3618586"/>
          </a:xfrm>
          <a:prstGeom prst="rect">
            <a:avLst/>
          </a:prstGeom>
        </p:spPr>
      </p:pic>
      <p:sp>
        <p:nvSpPr>
          <p:cNvPr id="28" name="Rectangle 27">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88952"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A9BDEA9-B4E9-4261-AED7-E491FF3E18FA}"/>
              </a:ext>
            </a:extLst>
          </p:cNvPr>
          <p:cNvSpPr>
            <a:spLocks noGrp="1"/>
          </p:cNvSpPr>
          <p:nvPr>
            <p:ph type="title"/>
          </p:nvPr>
        </p:nvSpPr>
        <p:spPr>
          <a:xfrm>
            <a:off x="632900" y="4905662"/>
            <a:ext cx="7330353" cy="1541176"/>
          </a:xfrm>
        </p:spPr>
        <p:txBody>
          <a:bodyPr vert="horz" lIns="91440" tIns="45720" rIns="91440" bIns="45720" rtlCol="0" anchor="ctr">
            <a:normAutofit/>
          </a:bodyPr>
          <a:lstStyle/>
          <a:p>
            <a:pPr algn="r"/>
            <a:r>
              <a:rPr lang="en-US">
                <a:solidFill>
                  <a:srgbClr val="FFFFFF"/>
                </a:solidFill>
              </a:rPr>
              <a:t>Steps to identify du and dc paths</a:t>
            </a:r>
          </a:p>
        </p:txBody>
      </p:sp>
      <p:cxnSp>
        <p:nvCxnSpPr>
          <p:cNvPr id="30" name="Straight Connector 29">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38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57C8F0-3D37-4B1C-97D2-0CC65131AC7E}"/>
              </a:ext>
            </a:extLst>
          </p:cNvPr>
          <p:cNvSpPr>
            <a:spLocks noGrp="1"/>
          </p:cNvSpPr>
          <p:nvPr>
            <p:ph type="title"/>
          </p:nvPr>
        </p:nvSpPr>
        <p:spPr>
          <a:xfrm>
            <a:off x="492370" y="516835"/>
            <a:ext cx="3084844" cy="5772840"/>
          </a:xfrm>
        </p:spPr>
        <p:txBody>
          <a:bodyPr anchor="ctr">
            <a:normAutofit/>
          </a:bodyPr>
          <a:lstStyle/>
          <a:p>
            <a:r>
              <a:rPr lang="en-IN" sz="3600">
                <a:solidFill>
                  <a:schemeClr val="bg1"/>
                </a:solidFill>
              </a:rPr>
              <a:t>Testing strategies using du-paths</a:t>
            </a:r>
          </a:p>
        </p:txBody>
      </p:sp>
      <p:graphicFrame>
        <p:nvGraphicFramePr>
          <p:cNvPr id="4" name="Content Placeholder 3">
            <a:extLst>
              <a:ext uri="{FF2B5EF4-FFF2-40B4-BE49-F238E27FC236}">
                <a16:creationId xmlns:a16="http://schemas.microsoft.com/office/drawing/2014/main" id="{D9A2EEB7-DEB1-41D0-B082-C698F71CBB70}"/>
              </a:ext>
            </a:extLst>
          </p:cNvPr>
          <p:cNvGraphicFramePr>
            <a:graphicFrameLocks noGrp="1"/>
          </p:cNvGraphicFramePr>
          <p:nvPr>
            <p:ph idx="1"/>
            <p:extLst>
              <p:ext uri="{D42A27DB-BD31-4B8C-83A1-F6EECF244321}">
                <p14:modId xmlns:p14="http://schemas.microsoft.com/office/powerpoint/2010/main" val="1311140984"/>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09708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CB2660-BFBF-4FC4-A2C0-F6D9341B74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160867"/>
            <a:ext cx="5854699" cy="4390169"/>
          </a:xfrm>
          <a:prstGeom prst="rect">
            <a:avLst/>
          </a:prstGeom>
          <a:solidFill>
            <a:srgbClr val="FFFFFF"/>
          </a:solidFill>
          <a:ln w="63500">
            <a:solidFill>
              <a:srgbClr val="4F1B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screenshot of a cell phone&#10;&#10;Description automatically generated">
            <a:extLst>
              <a:ext uri="{FF2B5EF4-FFF2-40B4-BE49-F238E27FC236}">
                <a16:creationId xmlns:a16="http://schemas.microsoft.com/office/drawing/2014/main" id="{436E3EFA-34F7-4B07-8469-A6858C4F2D71}"/>
              </a:ext>
            </a:extLst>
          </p:cNvPr>
          <p:cNvPicPr>
            <a:picLocks noGrp="1" noChangeAspect="1"/>
          </p:cNvPicPr>
          <p:nvPr>
            <p:ph idx="4294967295"/>
          </p:nvPr>
        </p:nvPicPr>
        <p:blipFill>
          <a:blip r:embed="rId2"/>
          <a:stretch>
            <a:fillRect/>
          </a:stretch>
        </p:blipFill>
        <p:spPr>
          <a:xfrm>
            <a:off x="1023795" y="325100"/>
            <a:ext cx="4129683" cy="4054598"/>
          </a:xfrm>
          <a:prstGeom prst="rect">
            <a:avLst/>
          </a:prstGeom>
        </p:spPr>
      </p:pic>
      <p:sp>
        <p:nvSpPr>
          <p:cNvPr id="12" name="Rectangle 11">
            <a:extLst>
              <a:ext uri="{FF2B5EF4-FFF2-40B4-BE49-F238E27FC236}">
                <a16:creationId xmlns:a16="http://schemas.microsoft.com/office/drawing/2014/main" id="{13A92E2F-55AE-4881-A4B4-F7005A558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160867"/>
            <a:ext cx="5854699" cy="1939935"/>
          </a:xfrm>
          <a:prstGeom prst="rect">
            <a:avLst/>
          </a:prstGeom>
          <a:solidFill>
            <a:srgbClr val="FDB2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719A4ED8-71CF-43D3-BB55-6F00FF527E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6" y="4715269"/>
            <a:ext cx="5854699" cy="15602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6" name="Rectangle 15">
            <a:extLst>
              <a:ext uri="{FF2B5EF4-FFF2-40B4-BE49-F238E27FC236}">
                <a16:creationId xmlns:a16="http://schemas.microsoft.com/office/drawing/2014/main" id="{F0C38348-0ECF-4EAB-B3E5-906FA46EB5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2265035"/>
            <a:ext cx="5854699" cy="3979512"/>
          </a:xfrm>
          <a:prstGeom prst="rect">
            <a:avLst/>
          </a:prstGeom>
          <a:solidFill>
            <a:srgbClr val="FFFFFF"/>
          </a:solidFill>
          <a:ln w="63500">
            <a:solidFill>
              <a:srgbClr val="4F1B4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9FB810F7-3023-4E67-B8DA-CC809E61408B}"/>
              </a:ext>
            </a:extLst>
          </p:cNvPr>
          <p:cNvPicPr>
            <a:picLocks noChangeAspect="1"/>
          </p:cNvPicPr>
          <p:nvPr/>
        </p:nvPicPr>
        <p:blipFill>
          <a:blip r:embed="rId3"/>
          <a:stretch>
            <a:fillRect/>
          </a:stretch>
        </p:blipFill>
        <p:spPr>
          <a:xfrm>
            <a:off x="6326372" y="3621292"/>
            <a:ext cx="5568159" cy="1280676"/>
          </a:xfrm>
          <a:prstGeom prst="rect">
            <a:avLst/>
          </a:prstGeom>
        </p:spPr>
      </p:pic>
    </p:spTree>
    <p:extLst>
      <p:ext uri="{BB962C8B-B14F-4D97-AF65-F5344CB8AC3E}">
        <p14:creationId xmlns:p14="http://schemas.microsoft.com/office/powerpoint/2010/main" val="22245747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2149A4-A9C0-4FBF-959F-0413FD4B7B84}"/>
              </a:ext>
            </a:extLst>
          </p:cNvPr>
          <p:cNvPicPr>
            <a:picLocks noChangeAspect="1"/>
          </p:cNvPicPr>
          <p:nvPr/>
        </p:nvPicPr>
        <p:blipFill>
          <a:blip r:embed="rId2"/>
          <a:stretch>
            <a:fillRect/>
          </a:stretch>
        </p:blipFill>
        <p:spPr>
          <a:xfrm>
            <a:off x="578768" y="1775791"/>
            <a:ext cx="11326403" cy="2305672"/>
          </a:xfrm>
          <a:prstGeom prst="rect">
            <a:avLst/>
          </a:prstGeom>
        </p:spPr>
      </p:pic>
    </p:spTree>
    <p:extLst>
      <p:ext uri="{BB962C8B-B14F-4D97-AF65-F5344CB8AC3E}">
        <p14:creationId xmlns:p14="http://schemas.microsoft.com/office/powerpoint/2010/main" val="22469102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no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E6D007AD-2D81-46B6-BA5E-CF75237B38EB}"/>
              </a:ext>
            </a:extLst>
          </p:cNvPr>
          <p:cNvPicPr>
            <a:picLocks noChangeAspect="1"/>
          </p:cNvPicPr>
          <p:nvPr/>
        </p:nvPicPr>
        <p:blipFill>
          <a:blip r:embed="rId2"/>
          <a:stretch>
            <a:fillRect/>
          </a:stretch>
        </p:blipFill>
        <p:spPr>
          <a:xfrm>
            <a:off x="1337523" y="905933"/>
            <a:ext cx="9548958" cy="5039728"/>
          </a:xfrm>
          <a:prstGeom prst="rect">
            <a:avLst/>
          </a:prstGeom>
        </p:spPr>
      </p:pic>
    </p:spTree>
    <p:extLst>
      <p:ext uri="{BB962C8B-B14F-4D97-AF65-F5344CB8AC3E}">
        <p14:creationId xmlns:p14="http://schemas.microsoft.com/office/powerpoint/2010/main" val="14477016"/>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
      <a:dk1>
        <a:srgbClr val="000000"/>
      </a:dk1>
      <a:lt1>
        <a:srgbClr val="FFFFFF"/>
      </a:lt1>
      <a:dk2>
        <a:srgbClr val="412425"/>
      </a:dk2>
      <a:lt2>
        <a:srgbClr val="E6E2E8"/>
      </a:lt2>
      <a:accent1>
        <a:srgbClr val="54B520"/>
      </a:accent1>
      <a:accent2>
        <a:srgbClr val="8AAE13"/>
      </a:accent2>
      <a:accent3>
        <a:srgbClr val="BA9E21"/>
      </a:accent3>
      <a:accent4>
        <a:srgbClr val="D56317"/>
      </a:accent4>
      <a:accent5>
        <a:srgbClr val="E7292C"/>
      </a:accent5>
      <a:accent6>
        <a:srgbClr val="D51769"/>
      </a:accent6>
      <a:hlink>
        <a:srgbClr val="C05542"/>
      </a:hlink>
      <a:folHlink>
        <a:srgbClr val="7F7F7F"/>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7037</Words>
  <Application>Microsoft Office PowerPoint</Application>
  <PresentationFormat>Widescreen</PresentationFormat>
  <Paragraphs>1047</Paragraphs>
  <Slides>210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210</vt:i4>
      </vt:variant>
    </vt:vector>
  </HeadingPairs>
  <TitlesOfParts>
    <vt:vector size="218" baseType="lpstr">
      <vt:lpstr>Arial</vt:lpstr>
      <vt:lpstr>Calibri</vt:lpstr>
      <vt:lpstr>Calibri Light</vt:lpstr>
      <vt:lpstr>Helvetica Neue</vt:lpstr>
      <vt:lpstr>inherit</vt:lpstr>
      <vt:lpstr>Sansserif</vt:lpstr>
      <vt:lpstr>Times New Roman</vt:lpstr>
      <vt:lpstr>RetrospectVTI</vt:lpstr>
      <vt:lpstr>Module 3</vt:lpstr>
      <vt:lpstr>How good are you as Tester?</vt:lpstr>
      <vt:lpstr>What comes to your mind?</vt:lpstr>
      <vt:lpstr>PowerPoint Presentation</vt:lpstr>
      <vt:lpstr>White Box/Structural Testing</vt:lpstr>
      <vt:lpstr>Structural Testing-content from tutorials point</vt:lpstr>
      <vt:lpstr>Structural testing techniques</vt:lpstr>
      <vt:lpstr>PowerPoint Presentation</vt:lpstr>
      <vt:lpstr>Structural Testing</vt:lpstr>
      <vt:lpstr>How do you perform white box testing?</vt:lpstr>
      <vt:lpstr>Step 2) CREATE TEST CASES AND EXECUTE </vt:lpstr>
      <vt:lpstr>PowerPoint Presentation</vt:lpstr>
      <vt:lpstr>A=40 and B=70 A=33 and B=45</vt:lpstr>
      <vt:lpstr>A=33 and B=45 A=25 and B=30</vt:lpstr>
      <vt:lpstr>Deductions</vt:lpstr>
      <vt:lpstr>Path Coverage-maximum 4 test cases </vt:lpstr>
      <vt:lpstr>How many test cases to have full coverage?</vt:lpstr>
      <vt:lpstr>Total</vt:lpstr>
      <vt:lpstr>How many test cases are needed to achieve 100% statement coverage? </vt:lpstr>
      <vt:lpstr>Which of the following test cases will ensure that statement “06” is executed? A. male rabbits = 1, female rabbits = 1, breed = “yes”. B. male rabbits = 1, female rabbits = 1, breed = “no”. C. male rabbits = 1, female rabbits = 2, breed = “yes”. D. male rabbits = 1, female rabbits = 0, breed = “no”. </vt:lpstr>
      <vt:lpstr>Answers A. 1 B. 2 C. 3 D. 4</vt:lpstr>
      <vt:lpstr>Answer is C = 3 A,B, F,G A,B, C, E, D, F, G A, B,C, E, F, G </vt:lpstr>
      <vt:lpstr>What is the minimum number of test cases required for 100% statement coverage and 100%decision coverage, respectively?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program Graphs</vt:lpstr>
      <vt:lpstr>Style Choices for Program Graphs</vt:lpstr>
      <vt:lpstr>PowerPoint Presentation</vt:lpstr>
      <vt:lpstr>Constructing program graph</vt:lpstr>
      <vt:lpstr>PowerPoint Presentation</vt:lpstr>
      <vt:lpstr>PowerPoint Presentation</vt:lpstr>
      <vt:lpstr>PowerPoint Presentation</vt:lpstr>
      <vt:lpstr>PowerPoint Presentation</vt:lpstr>
      <vt:lpstr>DD-paths</vt:lpstr>
      <vt:lpstr>DD-paths</vt:lpstr>
      <vt:lpstr>PowerPoint Presentation</vt:lpstr>
      <vt:lpstr>DD path</vt:lpstr>
      <vt:lpstr>DD paths</vt:lpstr>
      <vt:lpstr>PowerPoint Presentation</vt:lpstr>
      <vt:lpstr>DD-graph</vt:lpstr>
      <vt:lpstr>How to resolve that issue?</vt:lpstr>
      <vt:lpstr>PowerPoint Presentation</vt:lpstr>
      <vt:lpstr>  How to identify independent paths? </vt:lpstr>
      <vt:lpstr>Cyclomatic Complexity</vt:lpstr>
      <vt:lpstr>McCabe’s Basis Path Method</vt:lpstr>
      <vt:lpstr>Method -1</vt:lpstr>
      <vt:lpstr>Method 2</vt:lpstr>
      <vt:lpstr>Method 3</vt:lpstr>
      <vt:lpstr>PowerPoint Presentation</vt:lpstr>
      <vt:lpstr>Find the cyclomatic complexity of the given graph</vt:lpstr>
      <vt:lpstr>PowerPoint Presentation</vt:lpstr>
      <vt:lpstr>PowerPoint Presentation</vt:lpstr>
      <vt:lpstr>PowerPoint Presentation</vt:lpstr>
      <vt:lpstr>Consider the following DD graph and calculate the cyclomatic complexity.Also find independent paths. </vt:lpstr>
      <vt:lpstr>Solution</vt:lpstr>
      <vt:lpstr>Topic for Debate Today</vt:lpstr>
      <vt:lpstr>PowerPoint Presentation</vt:lpstr>
      <vt:lpstr>Test Coverage Metrics</vt:lpstr>
      <vt:lpstr>PowerPoint Presentation</vt:lpstr>
      <vt:lpstr>Test Coverage Metrics</vt:lpstr>
      <vt:lpstr>Test Coverage Metrics</vt:lpstr>
      <vt:lpstr>Test Coverage Metrics</vt:lpstr>
      <vt:lpstr>Test Coverage Metrics</vt:lpstr>
      <vt:lpstr>Test Coverage Metrics</vt:lpstr>
      <vt:lpstr>Test Coverage Metrics</vt:lpstr>
      <vt:lpstr>Test Coverage Metrics</vt:lpstr>
      <vt:lpstr>Cyclomatic complexity</vt:lpstr>
      <vt:lpstr>Cyclomatic complexity for strongly connected graph</vt:lpstr>
      <vt:lpstr>Paths identified are</vt:lpstr>
      <vt:lpstr>Baseline method</vt:lpstr>
      <vt:lpstr>Baseline method</vt:lpstr>
      <vt:lpstr>Example</vt:lpstr>
      <vt:lpstr>Triangle problem</vt:lpstr>
      <vt:lpstr>Essential complexity</vt:lpstr>
      <vt:lpstr>Essential complexity</vt:lpstr>
      <vt:lpstr>PowerPoint Presentation</vt:lpstr>
      <vt:lpstr>PowerPoint Presentation</vt:lpstr>
      <vt:lpstr>Violations of structured programming</vt:lpstr>
      <vt:lpstr>PowerPoint Presentation</vt:lpstr>
      <vt:lpstr>How it differs from path/control flow testing?</vt:lpstr>
      <vt:lpstr>Consider this snippet</vt:lpstr>
      <vt:lpstr>The output may be</vt:lpstr>
      <vt:lpstr>What is dataflow testing? </vt:lpstr>
      <vt:lpstr>Define/reference Anomalies</vt:lpstr>
      <vt:lpstr>Terminologies/definitions in dataflow</vt:lpstr>
      <vt:lpstr>Usage Node</vt:lpstr>
      <vt:lpstr>Predicate Use</vt:lpstr>
      <vt:lpstr>Definition Use path</vt:lpstr>
      <vt:lpstr>Definition clear path</vt:lpstr>
      <vt:lpstr>Steps to identify du and dc paths</vt:lpstr>
      <vt:lpstr>Testing strategies using du-paths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Understanding Slice</vt:lpstr>
      <vt:lpstr>Characteristics</vt:lpstr>
      <vt:lpstr>Slice based testing</vt:lpstr>
      <vt:lpstr>What is Program Slice?</vt:lpstr>
      <vt:lpstr>How to perform slicing?</vt:lpstr>
      <vt:lpstr>How to Perform Slicing</vt:lpstr>
      <vt:lpstr>How to perform Slicing</vt:lpstr>
      <vt:lpstr>How to Perform Slicing?</vt:lpstr>
      <vt:lpstr>How to obtain Slices</vt:lpstr>
      <vt:lpstr>Program</vt:lpstr>
      <vt:lpstr>Slices</vt:lpstr>
      <vt:lpstr>Slices</vt:lpstr>
      <vt:lpstr>Slices</vt:lpstr>
      <vt:lpstr>Slices for greatest of three numbers</vt:lpstr>
      <vt:lpstr>Test cases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Fault Based testing?</vt:lpstr>
      <vt:lpstr>PowerPoint Presentation</vt:lpstr>
      <vt:lpstr>PowerPoint Presentation</vt:lpstr>
      <vt:lpstr>Why fault-based testing?</vt:lpstr>
      <vt:lpstr>Examples</vt:lpstr>
      <vt:lpstr>Exceptions always prevails</vt:lpstr>
      <vt:lpstr>Why fault-based testing needed?</vt:lpstr>
      <vt:lpstr>In short</vt:lpstr>
      <vt:lpstr>Test Suite is not able to make the program fail</vt:lpstr>
      <vt:lpstr>Fault models Used in Language Design</vt:lpstr>
      <vt:lpstr>Fault-Based Testing</vt:lpstr>
      <vt:lpstr>Uses of Fault Seeding</vt:lpstr>
      <vt:lpstr>Assumptions in Fault-Based Testing</vt:lpstr>
      <vt:lpstr>Assumptions ….</vt:lpstr>
      <vt:lpstr>Assumptions….</vt:lpstr>
      <vt:lpstr>Assumptions….</vt:lpstr>
      <vt:lpstr>MUTATION BASED TESTING</vt:lpstr>
      <vt:lpstr>Why Mutation Testing?</vt:lpstr>
      <vt:lpstr>Mutation analysis</vt:lpstr>
      <vt:lpstr>What is mutation?</vt:lpstr>
      <vt:lpstr>What is Mutation Testing?</vt:lpstr>
      <vt:lpstr>Mutation Testing</vt:lpstr>
      <vt:lpstr>Objective of Mutation Testing</vt:lpstr>
      <vt:lpstr>Mutation Testing (Terminologies)</vt:lpstr>
      <vt:lpstr>Mutation analysis (Terminologies)</vt:lpstr>
      <vt:lpstr>Steps to execute Mutation Testing</vt:lpstr>
      <vt:lpstr>Steps to execute Mutation testing</vt:lpstr>
      <vt:lpstr>Mutation Testing</vt:lpstr>
      <vt:lpstr>Mutation Testing</vt:lpstr>
      <vt:lpstr>Viability of Mutation Testing</vt:lpstr>
      <vt:lpstr>Mutant Quality</vt:lpstr>
      <vt:lpstr>Mutant Quality</vt:lpstr>
      <vt:lpstr>Mutation Coverage</vt:lpstr>
      <vt:lpstr>How to create mutant programs?</vt:lpstr>
      <vt:lpstr>Mutation Operators</vt:lpstr>
      <vt:lpstr>What to change in a mutant program?</vt:lpstr>
      <vt:lpstr>Mutation Score</vt:lpstr>
      <vt:lpstr>Automation of Mutation Testing</vt:lpstr>
      <vt:lpstr>Actual Test suite for 3 numbers</vt:lpstr>
      <vt:lpstr>Mutated Statements</vt:lpstr>
      <vt:lpstr>Actual output of Mutant 1</vt:lpstr>
      <vt:lpstr>Actual output of Mutant 2</vt:lpstr>
      <vt:lpstr>Actual Output of Mutant 3</vt:lpstr>
      <vt:lpstr>Actual Output of M4</vt:lpstr>
      <vt:lpstr>ACTUAL OUTPUT OF M5</vt:lpstr>
      <vt:lpstr>MUTATION SCORE</vt:lpstr>
      <vt:lpstr>ADDITIONAL TEST CASE</vt:lpstr>
      <vt:lpstr>Mutation Operators</vt:lpstr>
      <vt:lpstr>PowerPoint Presentation</vt:lpstr>
      <vt:lpstr>PowerPoint Presentation</vt:lpstr>
      <vt:lpstr>Operand Modifications</vt:lpstr>
      <vt:lpstr>Expression Modifications</vt:lpstr>
      <vt:lpstr>Expression Modifications</vt:lpstr>
      <vt:lpstr>Expression Modifications</vt:lpstr>
      <vt:lpstr>Statement Modifications</vt:lpstr>
      <vt:lpstr>Language-Specific Modifications</vt:lpstr>
      <vt:lpstr>Mutation Testing/ Fault based adequacy criteria </vt:lpstr>
      <vt:lpstr>Example: Transduce</vt:lpstr>
      <vt:lpstr>Weak Mutation Testing</vt:lpstr>
      <vt:lpstr>Weak Mutation Testing</vt:lpstr>
      <vt:lpstr>Statistical Mutation Testing</vt:lpstr>
      <vt:lpstr>Estimating Number of Real Faults</vt:lpstr>
      <vt:lpstr>Activity</vt:lpstr>
      <vt:lpstr>Activity - Solution</vt:lpstr>
      <vt:lpstr>Activity - Solution</vt:lpstr>
      <vt:lpstr>Activity - Solution</vt:lpstr>
      <vt:lpstr>Activity - Solution</vt:lpstr>
      <vt:lpstr>We Have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3</dc:title>
  <dc:creator>vijay</dc:creator>
  <cp:lastModifiedBy>vijay</cp:lastModifiedBy>
  <cp:revision>1</cp:revision>
  <dcterms:created xsi:type="dcterms:W3CDTF">2019-09-17T02:47:31Z</dcterms:created>
  <dcterms:modified xsi:type="dcterms:W3CDTF">2019-09-17T02:47:54Z</dcterms:modified>
</cp:coreProperties>
</file>